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72" r:id="rId5"/>
    <p:sldMasterId id="2147483682" r:id="rId6"/>
    <p:sldMasterId id="2147483687" r:id="rId7"/>
    <p:sldMasterId id="2147483700" r:id="rId8"/>
    <p:sldMasterId id="2147483706" r:id="rId9"/>
    <p:sldMasterId id="2147483720" r:id="rId10"/>
    <p:sldMasterId id="2147483725" r:id="rId11"/>
  </p:sldMasterIdLst>
  <p:notesMasterIdLst>
    <p:notesMasterId r:id="rId13"/>
  </p:notesMasterIdLst>
  <p:handoutMasterIdLst>
    <p:handoutMasterId r:id="rId14"/>
  </p:handoutMasterIdLst>
  <p:sldIdLst>
    <p:sldId id="1473" r:id="rId12"/>
  </p:sldIdLst>
  <p:sldSz cx="9144000" cy="5143500" type="screen16x9"/>
  <p:notesSz cx="14355763" cy="9926638"/>
  <p:custDataLst>
    <p:tags r:id="rId15"/>
  </p:custData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07ACB740-76C1-4CDA-8418-66AF3E0D2E12}">
          <p14:sldIdLst>
            <p14:sldId id="1473"/>
          </p14:sldIdLst>
        </p14:section>
        <p14:section name="Backups" id="{D810126B-E50F-454F-B287-B98F5DC8609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4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erry Fraudet" initials="TF" lastIdx="5" clrIdx="0"/>
  <p:cmAuthor id="2" name="Lea" initials="L" lastIdx="1" clrIdx="1">
    <p:extLst>
      <p:ext uri="{19B8F6BF-5375-455C-9EA6-DF929625EA0E}">
        <p15:presenceInfo xmlns:p15="http://schemas.microsoft.com/office/powerpoint/2012/main" userId="Lea" providerId="None"/>
      </p:ext>
    </p:extLst>
  </p:cmAuthor>
  <p:cmAuthor id="3" name="NICOLAS CHEVALIER" initials="NC" lastIdx="1" clrIdx="2">
    <p:extLst>
      <p:ext uri="{19B8F6BF-5375-455C-9EA6-DF929625EA0E}">
        <p15:presenceInfo xmlns:p15="http://schemas.microsoft.com/office/powerpoint/2012/main" userId="0b620b125fcccd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1F"/>
    <a:srgbClr val="ADD8F1"/>
    <a:srgbClr val="F39200"/>
    <a:srgbClr val="5FBFBB"/>
    <a:srgbClr val="FFE48F"/>
    <a:srgbClr val="FFDB69"/>
    <a:srgbClr val="9BBB59"/>
    <a:srgbClr val="00CC9B"/>
    <a:srgbClr val="27509B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F02C2-7DBC-4E5F-9389-AE51DAAECA32}" v="1" dt="2020-10-20T16:21:45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48" y="123"/>
      </p:cViewPr>
      <p:guideLst>
        <p:guide orient="horz" pos="1597"/>
        <p:guide pos="24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Master" Target="slideMasters/slideMaster7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3C2F02C2-7DBC-4E5F-9389-AE51DAAECA32}"/>
    <pc:docChg chg="custSel modSld">
      <pc:chgData name="nicolas chevalier" userId="677dbc9f-a297-4ad6-b248-57777f1689e8" providerId="ADAL" clId="{3C2F02C2-7DBC-4E5F-9389-AE51DAAECA32}" dt="2020-10-20T16:21:57.441" v="12" actId="1076"/>
      <pc:docMkLst>
        <pc:docMk/>
      </pc:docMkLst>
      <pc:sldChg chg="addSp delSp modSp mod">
        <pc:chgData name="nicolas chevalier" userId="677dbc9f-a297-4ad6-b248-57777f1689e8" providerId="ADAL" clId="{3C2F02C2-7DBC-4E5F-9389-AE51DAAECA32}" dt="2020-10-20T16:21:57.441" v="12" actId="1076"/>
        <pc:sldMkLst>
          <pc:docMk/>
          <pc:sldMk cId="236340458" sldId="1473"/>
        </pc:sldMkLst>
        <pc:spChg chg="del topLvl">
          <ac:chgData name="nicolas chevalier" userId="677dbc9f-a297-4ad6-b248-57777f1689e8" providerId="ADAL" clId="{3C2F02C2-7DBC-4E5F-9389-AE51DAAECA32}" dt="2020-10-20T16:21:05.075" v="6" actId="478"/>
          <ac:spMkLst>
            <pc:docMk/>
            <pc:sldMk cId="236340458" sldId="1473"/>
            <ac:spMk id="533" creationId="{00000000-0000-0000-0000-000000000000}"/>
          </ac:spMkLst>
        </pc:spChg>
        <pc:spChg chg="mod">
          <ac:chgData name="nicolas chevalier" userId="677dbc9f-a297-4ad6-b248-57777f1689e8" providerId="ADAL" clId="{3C2F02C2-7DBC-4E5F-9389-AE51DAAECA32}" dt="2020-10-20T16:20:57.941" v="4" actId="20577"/>
          <ac:spMkLst>
            <pc:docMk/>
            <pc:sldMk cId="236340458" sldId="1473"/>
            <ac:spMk id="536" creationId="{38EBBF88-C51F-491A-97FE-36B1C6EA4834}"/>
          </ac:spMkLst>
        </pc:spChg>
        <pc:grpChg chg="del">
          <ac:chgData name="nicolas chevalier" userId="677dbc9f-a297-4ad6-b248-57777f1689e8" providerId="ADAL" clId="{3C2F02C2-7DBC-4E5F-9389-AE51DAAECA32}" dt="2020-10-20T16:21:03.335" v="5" actId="478"/>
          <ac:grpSpMkLst>
            <pc:docMk/>
            <pc:sldMk cId="236340458" sldId="1473"/>
            <ac:grpSpMk id="532" creationId="{00000000-0000-0000-0000-000000000000}"/>
          </ac:grpSpMkLst>
        </pc:grpChg>
        <pc:picChg chg="add mod">
          <ac:chgData name="nicolas chevalier" userId="677dbc9f-a297-4ad6-b248-57777f1689e8" providerId="ADAL" clId="{3C2F02C2-7DBC-4E5F-9389-AE51DAAECA32}" dt="2020-10-20T16:21:57.441" v="12" actId="1076"/>
          <ac:picMkLst>
            <pc:docMk/>
            <pc:sldMk cId="236340458" sldId="1473"/>
            <ac:picMk id="2" creationId="{3DAA8266-469A-4BF4-9303-D97FCB2C8A7A}"/>
          </ac:picMkLst>
        </pc:picChg>
        <pc:picChg chg="del topLvl">
          <ac:chgData name="nicolas chevalier" userId="677dbc9f-a297-4ad6-b248-57777f1689e8" providerId="ADAL" clId="{3C2F02C2-7DBC-4E5F-9389-AE51DAAECA32}" dt="2020-10-20T16:21:03.335" v="5" actId="478"/>
          <ac:picMkLst>
            <pc:docMk/>
            <pc:sldMk cId="236340458" sldId="1473"/>
            <ac:picMk id="534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8131610" y="0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algn="r">
              <a:defRPr sz="1800"/>
            </a:lvl1pPr>
          </a:lstStyle>
          <a:p>
            <a:fld id="{9BFAC1C7-9E5D-4441-A8DE-D4FA72AEF22D}" type="datetimeFigureOut">
              <a:rPr lang="fr-FR" smtClean="0"/>
              <a:t>20/10/2020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 anchor="b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8131610" y="9428584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 anchor="b"/>
          <a:lstStyle>
            <a:lvl1pPr algn="r">
              <a:defRPr sz="1800"/>
            </a:lvl1pPr>
          </a:lstStyle>
          <a:p>
            <a:fld id="{3549939F-CAB9-FE40-8FD3-31C143F5F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425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8131610" y="0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algn="r">
              <a:defRPr sz="1800"/>
            </a:lvl1pPr>
          </a:lstStyle>
          <a:p>
            <a:fld id="{6D15EC3C-BFA7-9E4C-BB13-BAA5658834CA}" type="datetimeFigureOut">
              <a:rPr lang="fr-FR" smtClean="0"/>
              <a:t>20/10/2020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68738" y="744538"/>
            <a:ext cx="661828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751" tIns="69376" rIns="138751" bIns="69376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97545" y="4715155"/>
            <a:ext cx="12648142" cy="3116537"/>
          </a:xfrm>
          <a:prstGeom prst="rect">
            <a:avLst/>
          </a:prstGeom>
        </p:spPr>
        <p:txBody>
          <a:bodyPr vert="horz" lIns="138751" tIns="69376" rIns="138751" bIns="69376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 anchor="b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8131610" y="9428584"/>
            <a:ext cx="6220831" cy="496332"/>
          </a:xfrm>
          <a:prstGeom prst="rect">
            <a:avLst/>
          </a:prstGeom>
        </p:spPr>
        <p:txBody>
          <a:bodyPr vert="horz" lIns="138751" tIns="69376" rIns="138751" bIns="69376" rtlCol="0" anchor="b"/>
          <a:lstStyle>
            <a:lvl1pPr algn="r">
              <a:defRPr sz="1800"/>
            </a:lvl1pPr>
          </a:lstStyle>
          <a:p>
            <a:fld id="{5DEDB5E3-C477-CC4C-8674-BAC7A0562584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Graphique 8" descr="Cible">
            <a:extLst>
              <a:ext uri="{FF2B5EF4-FFF2-40B4-BE49-F238E27FC236}">
                <a16:creationId xmlns:a16="http://schemas.microsoft.com/office/drawing/2014/main" id="{D55A4087-F0C7-4BFF-885C-5D4194568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133806"/>
            <a:ext cx="1914102" cy="992664"/>
          </a:xfrm>
          <a:prstGeom prst="rect">
            <a:avLst/>
          </a:prstGeom>
        </p:spPr>
      </p:pic>
      <p:sp>
        <p:nvSpPr>
          <p:cNvPr id="10" name="Espace réservé des commentaires 4">
            <a:extLst>
              <a:ext uri="{FF2B5EF4-FFF2-40B4-BE49-F238E27FC236}">
                <a16:creationId xmlns:a16="http://schemas.microsoft.com/office/drawing/2014/main" id="{9EA060DA-AD3F-4E58-9E10-24B2ED513D81}"/>
              </a:ext>
            </a:extLst>
          </p:cNvPr>
          <p:cNvSpPr txBox="1">
            <a:spLocks/>
          </p:cNvSpPr>
          <p:nvPr/>
        </p:nvSpPr>
        <p:spPr>
          <a:xfrm>
            <a:off x="1996306" y="8002211"/>
            <a:ext cx="10796666" cy="1162421"/>
          </a:xfrm>
          <a:prstGeom prst="rect">
            <a:avLst/>
          </a:prstGeom>
        </p:spPr>
        <p:txBody>
          <a:bodyPr vert="horz" lIns="138751" tIns="69376" rIns="138751" bIns="69376" rtlCol="0"/>
          <a:lstStyle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61070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3 </a:t>
            </a:r>
            <a:r>
              <a:rPr lang="en-US" sz="1800" dirty="0" err="1"/>
              <a:t>pilars</a:t>
            </a:r>
            <a:r>
              <a:rPr lang="en-US" sz="1800" dirty="0"/>
              <a:t> of the academy</a:t>
            </a:r>
            <a:endParaRPr lang="fr-FR" sz="1800" dirty="0"/>
          </a:p>
          <a:p>
            <a:pPr lvl="0"/>
            <a:r>
              <a:rPr lang="en-GB" sz="1800" b="1" dirty="0"/>
              <a:t>Architecture Skills</a:t>
            </a:r>
            <a:endParaRPr lang="fr-FR" sz="1800" dirty="0"/>
          </a:p>
          <a:p>
            <a:pPr lvl="0"/>
            <a:r>
              <a:rPr lang="en-GB" sz="1800" b="1" dirty="0"/>
              <a:t>Technical and Business Knowledge</a:t>
            </a:r>
            <a:endParaRPr lang="fr-FR" sz="1800" dirty="0"/>
          </a:p>
          <a:p>
            <a:pPr lvl="0"/>
            <a:r>
              <a:rPr lang="en-GB" sz="1800" b="1" dirty="0"/>
              <a:t>Architecture leadership</a:t>
            </a:r>
            <a:endParaRPr lang="fr-FR" sz="1800" dirty="0"/>
          </a:p>
          <a:p>
            <a:r>
              <a:rPr lang="en-GB" sz="1800" dirty="0"/>
              <a:t> </a:t>
            </a:r>
            <a:endParaRPr lang="fr-FR" sz="1800" dirty="0"/>
          </a:p>
          <a:p>
            <a:r>
              <a:rPr lang="en-US" sz="1800" dirty="0"/>
              <a:t>CoP </a:t>
            </a:r>
            <a:endParaRPr lang="fr-FR" sz="1800" dirty="0"/>
          </a:p>
          <a:p>
            <a:r>
              <a:rPr lang="en-US" sz="1800" dirty="0"/>
              <a:t> </a:t>
            </a:r>
            <a:endParaRPr lang="fr-FR" sz="1800" dirty="0"/>
          </a:p>
          <a:p>
            <a:r>
              <a:rPr lang="en-US" sz="1800" dirty="0"/>
              <a:t>Risk assessment : Continuous Architecture implementation plan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DB5E3-C477-CC4C-8674-BAC7A056258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04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17Bib salut main angl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48"/>
          <a:stretch/>
        </p:blipFill>
        <p:spPr>
          <a:xfrm>
            <a:off x="0" y="0"/>
            <a:ext cx="308729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2234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rgbClr val="27509B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graphicFrame>
        <p:nvGraphicFramePr>
          <p:cNvPr id="11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6247098"/>
              </p:ext>
            </p:extLst>
          </p:nvPr>
        </p:nvGraphicFramePr>
        <p:xfrm>
          <a:off x="-1" y="4970026"/>
          <a:ext cx="6612760" cy="180044"/>
        </p:xfrm>
        <a:graphic>
          <a:graphicData uri="http://schemas.openxmlformats.org/drawingml/2006/table">
            <a:tbl>
              <a:tblPr/>
              <a:tblGrid>
                <a:gridCol w="229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27509B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27509B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27509B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27509B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27509B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27509B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Picture 2" descr="C:\Users\F299251\Pictures\Nouveau Logo MICHELIN\Michelin_G_Stacked_WhiteBG_06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2385" y="222917"/>
            <a:ext cx="2021336" cy="118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6321" y="4227180"/>
            <a:ext cx="1813463" cy="93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07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2234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 CHAPITRE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569" y="4041138"/>
            <a:ext cx="1775673" cy="91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153" y="154662"/>
            <a:ext cx="2240866" cy="117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51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ctrTitle" hasCustomPrompt="1"/>
          </p:nvPr>
        </p:nvSpPr>
        <p:spPr>
          <a:xfrm>
            <a:off x="2596444" y="2058385"/>
            <a:ext cx="3951112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CHAPITRE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Image 5" descr="maincadre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946" y="668868"/>
            <a:ext cx="3500054" cy="2042256"/>
          </a:xfrm>
          <a:prstGeom prst="rect">
            <a:avLst/>
          </a:prstGeom>
        </p:spPr>
      </p:pic>
      <p:pic>
        <p:nvPicPr>
          <p:cNvPr id="9" name="Image 8" descr="maincadre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370673"/>
            <a:ext cx="3386571" cy="254755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569" y="4041138"/>
            <a:ext cx="1775673" cy="91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97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4044244" y="2058385"/>
            <a:ext cx="3951112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 CHAPITRE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Bib_Expression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3344331" cy="51435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569" y="4041138"/>
            <a:ext cx="1775673" cy="91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7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1980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 CHAPITRE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7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8631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rgbClr val="27509B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 CHAPITRE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92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60513_mains_bibcoeur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re 1"/>
          <p:cNvSpPr>
            <a:spLocks noGrp="1"/>
          </p:cNvSpPr>
          <p:nvPr>
            <p:ph type="ctrTitle" hasCustomPrompt="1"/>
          </p:nvPr>
        </p:nvSpPr>
        <p:spPr>
          <a:xfrm>
            <a:off x="2514600" y="2037915"/>
            <a:ext cx="4114800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/>
              <a:t>CHAPITRE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931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11718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rgbClr val="2750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27509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27509B"/>
              </a:buClr>
              <a:buFont typeface="Wingdings" charset="2"/>
              <a:buChar char=""/>
              <a:defRPr sz="2000" b="1" i="1" baseline="0">
                <a:solidFill>
                  <a:srgbClr val="27509B"/>
                </a:solidFill>
              </a:defRPr>
            </a:lvl1pPr>
            <a:lvl2pPr marL="742950" indent="-285750">
              <a:buClr>
                <a:srgbClr val="27509B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27509B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Clr>
                <a:srgbClr val="27509B"/>
              </a:buClr>
              <a:buFont typeface="Lucida Grande"/>
              <a:buChar char="▸"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Clr>
                <a:srgbClr val="27509B"/>
              </a:buClr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612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2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e de titr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75628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27339-EA36-444E-85CB-9D714C78FFA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C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9252" lvl="1"/>
            <a:endParaRPr lang="en-US" sz="1100">
              <a:latin typeface="Michelin Blac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3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2234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graphicFrame>
        <p:nvGraphicFramePr>
          <p:cNvPr id="5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0767536"/>
              </p:ext>
            </p:extLst>
          </p:nvPr>
        </p:nvGraphicFramePr>
        <p:xfrm>
          <a:off x="-1" y="4970026"/>
          <a:ext cx="6612760" cy="180044"/>
        </p:xfrm>
        <a:graphic>
          <a:graphicData uri="http://schemas.openxmlformats.org/drawingml/2006/table">
            <a:tbl>
              <a:tblPr/>
              <a:tblGrid>
                <a:gridCol w="229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2" descr="C:\Users\F299251\Pictures\Nouveau Logo MICHELIN\Michelin_G_S_Fr_NoBG_RGB_061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310" y="157119"/>
            <a:ext cx="2215108" cy="13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41" y="4231898"/>
            <a:ext cx="1775673" cy="91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20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005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17Bib salut main angl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48"/>
          <a:stretch/>
        </p:blipFill>
        <p:spPr>
          <a:xfrm>
            <a:off x="0" y="0"/>
            <a:ext cx="308729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2234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rgbClr val="27509B"/>
                </a:solidFill>
                <a:latin typeface="Michelin Black" pitchFamily="50" charset="0"/>
                <a:cs typeface="Arial"/>
              </a:defRPr>
            </a:lvl1pPr>
          </a:lstStyle>
          <a:p>
            <a:r>
              <a:rPr lang="fr-FR"/>
              <a:t>MERCI !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2" descr="C:\Users\F299251\Pictures\Nouveau Logo MICHELIN\Michelin_G_Stacked_WhiteBG_06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4394" y="4046923"/>
            <a:ext cx="2021336" cy="118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14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4044244" y="2267024"/>
            <a:ext cx="3951112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Black" pitchFamily="50" charset="0"/>
                <a:cs typeface="Arial"/>
              </a:defRPr>
            </a:lvl1pPr>
          </a:lstStyle>
          <a:p>
            <a:r>
              <a:rPr lang="fr-FR"/>
              <a:t>MERCI !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Bib_Expression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3344331" cy="5143500"/>
          </a:xfrm>
          <a:prstGeom prst="rect">
            <a:avLst/>
          </a:prstGeom>
        </p:spPr>
      </p:pic>
      <p:pic>
        <p:nvPicPr>
          <p:cNvPr id="6" name="Picture 2" descr="C:\Users\F299251\Pictures\Nouveau Logo MICHELIN\Michelin_G_S_Fr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847" y="4038680"/>
            <a:ext cx="2049105" cy="1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89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2604910" y="2267024"/>
            <a:ext cx="3951112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Black" pitchFamily="50" charset="0"/>
                <a:cs typeface="Arial"/>
              </a:defRPr>
            </a:lvl1pPr>
          </a:lstStyle>
          <a:p>
            <a:r>
              <a:rPr lang="fr-FR"/>
              <a:t>MERCI !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382" y="469687"/>
            <a:ext cx="5539619" cy="39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7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00530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rgbClr val="2750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27509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27509B"/>
              </a:buClr>
              <a:buFont typeface="Wingdings" charset="2"/>
              <a:buChar char=""/>
              <a:defRPr sz="2000" b="1" i="1" baseline="0">
                <a:solidFill>
                  <a:srgbClr val="27509B"/>
                </a:solidFill>
              </a:defRPr>
            </a:lvl1pPr>
            <a:lvl2pPr marL="742950" indent="-285750">
              <a:buClr>
                <a:srgbClr val="27509B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27509B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Clr>
                <a:srgbClr val="27509B"/>
              </a:buClr>
              <a:buFont typeface="Lucida Grande"/>
              <a:buChar char="▸"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Clr>
                <a:srgbClr val="27509B"/>
              </a:buClr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59840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8522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1069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00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rgbClr val="2750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27509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27509B"/>
              </a:buClr>
              <a:buFont typeface="Wingdings" charset="2"/>
              <a:buChar char=""/>
              <a:defRPr sz="2000" b="1" i="1" baseline="0">
                <a:solidFill>
                  <a:srgbClr val="27509B"/>
                </a:solidFill>
              </a:defRPr>
            </a:lvl1pPr>
            <a:lvl2pPr marL="742950" indent="-285750">
              <a:buClr>
                <a:srgbClr val="27509B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27509B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Clr>
                <a:srgbClr val="27509B"/>
              </a:buClr>
              <a:buFont typeface="Lucida Grande"/>
              <a:buChar char="▸"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Clr>
                <a:srgbClr val="27509B"/>
              </a:buClr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6127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20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e de titr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7562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aincadre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946" y="668868"/>
            <a:ext cx="3500054" cy="2042256"/>
          </a:xfrm>
          <a:prstGeom prst="rect">
            <a:avLst/>
          </a:prstGeom>
        </p:spPr>
      </p:pic>
      <p:pic>
        <p:nvPicPr>
          <p:cNvPr id="3" name="Image 2" descr="maincadre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370673"/>
            <a:ext cx="3386571" cy="2547558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ctrTitle" hasCustomPrompt="1"/>
          </p:nvPr>
        </p:nvSpPr>
        <p:spPr>
          <a:xfrm>
            <a:off x="2596444" y="2058385"/>
            <a:ext cx="3951112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graphicFrame>
        <p:nvGraphicFramePr>
          <p:cNvPr id="10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55455220"/>
              </p:ext>
            </p:extLst>
          </p:nvPr>
        </p:nvGraphicFramePr>
        <p:xfrm>
          <a:off x="-1" y="4970026"/>
          <a:ext cx="6612760" cy="180044"/>
        </p:xfrm>
        <a:graphic>
          <a:graphicData uri="http://schemas.openxmlformats.org/drawingml/2006/table">
            <a:tbl>
              <a:tblPr/>
              <a:tblGrid>
                <a:gridCol w="229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2" descr="C:\Users\F299251\Pictures\Nouveau Logo MICHELIN\Michelin_G_S_Fr_NoBG_RGB_0618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847" y="4038680"/>
            <a:ext cx="2049105" cy="1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1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 simpl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843148" y="655309"/>
            <a:ext cx="7965127" cy="41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200" b="0" i="1" cap="small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Sous-</a:t>
            </a:r>
            <a:r>
              <a:rPr lang="en-US" err="1"/>
              <a:t>titre</a:t>
            </a:r>
            <a:r>
              <a:rPr lang="en-US"/>
              <a:t> </a:t>
            </a:r>
            <a:r>
              <a:rPr lang="en-US" err="1"/>
              <a:t>ici</a:t>
            </a:r>
            <a:endParaRPr lang="en-US"/>
          </a:p>
        </p:txBody>
      </p:sp>
      <p:sp>
        <p:nvSpPr>
          <p:cNvPr id="14" name="Rectangle 4"/>
          <p:cNvSpPr/>
          <p:nvPr/>
        </p:nvSpPr>
        <p:spPr>
          <a:xfrm>
            <a:off x="0" y="-892"/>
            <a:ext cx="760151" cy="2146991"/>
          </a:xfrm>
          <a:custGeom>
            <a:avLst/>
            <a:gdLst>
              <a:gd name="connsiteX0" fmla="*/ 0 w 1330960"/>
              <a:gd name="connsiteY0" fmla="*/ 0 h 3759199"/>
              <a:gd name="connsiteX1" fmla="*/ 1330960 w 1330960"/>
              <a:gd name="connsiteY1" fmla="*/ 0 h 3759199"/>
              <a:gd name="connsiteX2" fmla="*/ 1330960 w 1330960"/>
              <a:gd name="connsiteY2" fmla="*/ 3759199 h 3759199"/>
              <a:gd name="connsiteX3" fmla="*/ 0 w 1330960"/>
              <a:gd name="connsiteY3" fmla="*/ 3759199 h 3759199"/>
              <a:gd name="connsiteX4" fmla="*/ 0 w 1330960"/>
              <a:gd name="connsiteY4" fmla="*/ 0 h 3759199"/>
              <a:gd name="connsiteX0" fmla="*/ 0 w 1330960"/>
              <a:gd name="connsiteY0" fmla="*/ 0 h 3759199"/>
              <a:gd name="connsiteX1" fmla="*/ 1330960 w 1330960"/>
              <a:gd name="connsiteY1" fmla="*/ 0 h 3759199"/>
              <a:gd name="connsiteX2" fmla="*/ 0 w 1330960"/>
              <a:gd name="connsiteY2" fmla="*/ 3759199 h 3759199"/>
              <a:gd name="connsiteX3" fmla="*/ 0 w 1330960"/>
              <a:gd name="connsiteY3" fmla="*/ 0 h 375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960" h="3759199">
                <a:moveTo>
                  <a:pt x="0" y="0"/>
                </a:moveTo>
                <a:lnTo>
                  <a:pt x="1330960" y="0"/>
                </a:lnTo>
                <a:lnTo>
                  <a:pt x="0" y="37591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80075" y="1330455"/>
            <a:ext cx="8443291" cy="3308219"/>
          </a:xfrm>
          <a:prstGeom prst="rect">
            <a:avLst/>
          </a:prstGeom>
        </p:spPr>
        <p:txBody>
          <a:bodyPr>
            <a:normAutofit/>
          </a:bodyPr>
          <a:lstStyle>
            <a:lvl1pPr marL="252413" indent="-252413">
              <a:buClr>
                <a:schemeClr val="bg2"/>
              </a:buClr>
              <a:buFontTx/>
              <a:buBlip>
                <a:blip r:embed="rId2"/>
              </a:buBlip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5475" indent="-266700">
              <a:buClr>
                <a:schemeClr val="tx2"/>
              </a:buClr>
              <a:buSzPct val="80000"/>
              <a:buFont typeface="Wingdings 3" panose="05040102010807070707" pitchFamily="18" charset="2"/>
              <a:buChar char="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98525" indent="-273050">
              <a:buClr>
                <a:schemeClr val="accent2"/>
              </a:buClr>
              <a:buFont typeface="Arial" panose="020B0604020202020204" pitchFamily="34" charset="0"/>
              <a:buChar char="•"/>
              <a:defRPr sz="1600" i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Michelin" pitchFamily="50" charset="0"/>
              </a:defRPr>
            </a:lvl4pPr>
            <a:lvl5pPr>
              <a:defRPr>
                <a:latin typeface="Michelin" pitchFamily="50" charset="0"/>
              </a:defRPr>
            </a:lvl5pPr>
          </a:lstStyle>
          <a:p>
            <a:pPr lvl="0"/>
            <a:r>
              <a:rPr lang="en-US" noProof="0"/>
              <a:t>Cliquer pour 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31" name="Titre 1"/>
          <p:cNvSpPr>
            <a:spLocks noGrp="1"/>
          </p:cNvSpPr>
          <p:nvPr>
            <p:ph type="title" hasCustomPrompt="1"/>
          </p:nvPr>
        </p:nvSpPr>
        <p:spPr>
          <a:xfrm>
            <a:off x="828000" y="72000"/>
            <a:ext cx="7983491" cy="56838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800" b="1" i="0" cap="small" baseline="0">
                <a:solidFill>
                  <a:srgbClr val="D327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page</a:t>
            </a:r>
          </a:p>
        </p:txBody>
      </p:sp>
      <p:pic>
        <p:nvPicPr>
          <p:cNvPr id="7" name="Picture 3" descr="C:\Users\F299251\Documents\DGSI\LOGO\dgsi_2016-CMJN-F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8140" y="4600563"/>
            <a:ext cx="1160047" cy="54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380075" y="4903559"/>
            <a:ext cx="536400" cy="18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itchFamily="2" charset="2"/>
              <a:buNone/>
              <a:tabLst/>
            </a:pPr>
            <a:fld id="{597A8DCA-8F96-49CD-B4D5-7AC92F955860}" type="slidenum">
              <a:rPr kumimoji="0" lang="en-US" sz="600" u="none" strike="noStrike" kern="1200" cap="none" normalizeH="0" baseline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6600"/>
                </a:buClr>
                <a:buSzTx/>
                <a:buFont typeface="Wingdings" pitchFamily="2" charset="2"/>
                <a:buNone/>
                <a:tabLst/>
              </a:pPr>
              <a:t>‹N°›</a:t>
            </a:fld>
            <a:endParaRPr kumimoji="0" lang="en-US" sz="600" u="none" strike="noStrike" kern="1200" cap="none" normalizeH="0" baseline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03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rgbClr val="2750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27509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27509B"/>
              </a:buClr>
              <a:buFont typeface="Wingdings" charset="2"/>
              <a:buChar char=""/>
              <a:defRPr sz="2000" b="1" i="1" baseline="0">
                <a:solidFill>
                  <a:srgbClr val="27509B"/>
                </a:solidFill>
              </a:defRPr>
            </a:lvl1pPr>
            <a:lvl2pPr marL="742950" indent="-285750">
              <a:buClr>
                <a:srgbClr val="27509B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27509B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Clr>
                <a:srgbClr val="27509B"/>
              </a:buClr>
              <a:buFont typeface="Lucida Grande"/>
              <a:buChar char="▸"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Clr>
                <a:srgbClr val="27509B"/>
              </a:buClr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75451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438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e de titr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228980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 simpl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843148" y="655309"/>
            <a:ext cx="7965127" cy="41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fr-FR" sz="1200" b="0" i="1" cap="small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Sous-</a:t>
            </a:r>
            <a:r>
              <a:rPr lang="en-US" err="1"/>
              <a:t>titre</a:t>
            </a:r>
            <a:r>
              <a:rPr lang="en-US"/>
              <a:t> </a:t>
            </a:r>
            <a:r>
              <a:rPr lang="en-US" err="1"/>
              <a:t>ici</a:t>
            </a:r>
            <a:endParaRPr lang="en-US"/>
          </a:p>
        </p:txBody>
      </p:sp>
      <p:sp>
        <p:nvSpPr>
          <p:cNvPr id="14" name="Rectangle 4"/>
          <p:cNvSpPr/>
          <p:nvPr/>
        </p:nvSpPr>
        <p:spPr>
          <a:xfrm>
            <a:off x="0" y="-892"/>
            <a:ext cx="760151" cy="2146991"/>
          </a:xfrm>
          <a:custGeom>
            <a:avLst/>
            <a:gdLst>
              <a:gd name="connsiteX0" fmla="*/ 0 w 1330960"/>
              <a:gd name="connsiteY0" fmla="*/ 0 h 3759199"/>
              <a:gd name="connsiteX1" fmla="*/ 1330960 w 1330960"/>
              <a:gd name="connsiteY1" fmla="*/ 0 h 3759199"/>
              <a:gd name="connsiteX2" fmla="*/ 1330960 w 1330960"/>
              <a:gd name="connsiteY2" fmla="*/ 3759199 h 3759199"/>
              <a:gd name="connsiteX3" fmla="*/ 0 w 1330960"/>
              <a:gd name="connsiteY3" fmla="*/ 3759199 h 3759199"/>
              <a:gd name="connsiteX4" fmla="*/ 0 w 1330960"/>
              <a:gd name="connsiteY4" fmla="*/ 0 h 3759199"/>
              <a:gd name="connsiteX0" fmla="*/ 0 w 1330960"/>
              <a:gd name="connsiteY0" fmla="*/ 0 h 3759199"/>
              <a:gd name="connsiteX1" fmla="*/ 1330960 w 1330960"/>
              <a:gd name="connsiteY1" fmla="*/ 0 h 3759199"/>
              <a:gd name="connsiteX2" fmla="*/ 0 w 1330960"/>
              <a:gd name="connsiteY2" fmla="*/ 3759199 h 3759199"/>
              <a:gd name="connsiteX3" fmla="*/ 0 w 1330960"/>
              <a:gd name="connsiteY3" fmla="*/ 0 h 375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960" h="3759199">
                <a:moveTo>
                  <a:pt x="0" y="0"/>
                </a:moveTo>
                <a:lnTo>
                  <a:pt x="1330960" y="0"/>
                </a:lnTo>
                <a:lnTo>
                  <a:pt x="0" y="37591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80075" y="1330455"/>
            <a:ext cx="8443291" cy="3308219"/>
          </a:xfrm>
          <a:prstGeom prst="rect">
            <a:avLst/>
          </a:prstGeom>
        </p:spPr>
        <p:txBody>
          <a:bodyPr>
            <a:normAutofit/>
          </a:bodyPr>
          <a:lstStyle>
            <a:lvl1pPr marL="252413" indent="-252413">
              <a:buClr>
                <a:schemeClr val="bg2"/>
              </a:buClr>
              <a:buFontTx/>
              <a:buBlip>
                <a:blip r:embed="rId2"/>
              </a:buBlip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5475" indent="-266700">
              <a:buClr>
                <a:schemeClr val="tx2"/>
              </a:buClr>
              <a:buSzPct val="80000"/>
              <a:buFont typeface="Wingdings 3" panose="05040102010807070707" pitchFamily="18" charset="2"/>
              <a:buChar char="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98525" indent="-273050">
              <a:buClr>
                <a:schemeClr val="accent2"/>
              </a:buClr>
              <a:buFont typeface="Arial" panose="020B0604020202020204" pitchFamily="34" charset="0"/>
              <a:buChar char="•"/>
              <a:defRPr sz="1600" i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Michelin" pitchFamily="50" charset="0"/>
              </a:defRPr>
            </a:lvl4pPr>
            <a:lvl5pPr>
              <a:defRPr>
                <a:latin typeface="Michelin" pitchFamily="50" charset="0"/>
              </a:defRPr>
            </a:lvl5pPr>
          </a:lstStyle>
          <a:p>
            <a:pPr lvl="0"/>
            <a:r>
              <a:rPr lang="en-US" noProof="0"/>
              <a:t>Cliquer pour 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31" name="Titre 1"/>
          <p:cNvSpPr>
            <a:spLocks noGrp="1"/>
          </p:cNvSpPr>
          <p:nvPr>
            <p:ph type="title" hasCustomPrompt="1"/>
          </p:nvPr>
        </p:nvSpPr>
        <p:spPr>
          <a:xfrm>
            <a:off x="828000" y="72000"/>
            <a:ext cx="7983491" cy="56838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800" b="1" i="0" cap="small" baseline="0">
                <a:solidFill>
                  <a:srgbClr val="D327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page</a:t>
            </a:r>
          </a:p>
        </p:txBody>
      </p:sp>
      <p:pic>
        <p:nvPicPr>
          <p:cNvPr id="7" name="Picture 3" descr="C:\Users\F299251\Documents\DGSI\LOGO\dgsi_2016-CMJN-F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8140" y="4600563"/>
            <a:ext cx="1160047" cy="54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380075" y="4903559"/>
            <a:ext cx="536400" cy="18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Tx/>
              <a:buFont typeface="Wingdings" pitchFamily="2" charset="2"/>
              <a:buNone/>
              <a:tabLst/>
            </a:pPr>
            <a:fld id="{597A8DCA-8F96-49CD-B4D5-7AC92F955860}" type="slidenum">
              <a:rPr kumimoji="0" lang="en-US" sz="600" u="none" strike="noStrike" kern="1200" cap="none" normalizeH="0" baseline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6600"/>
                </a:buClr>
                <a:buSzTx/>
                <a:buFont typeface="Wingdings" pitchFamily="2" charset="2"/>
                <a:buNone/>
                <a:tabLst/>
              </a:pPr>
              <a:t>‹N°›</a:t>
            </a:fld>
            <a:endParaRPr kumimoji="0" lang="en-US" sz="600" u="none" strike="noStrike" kern="1200" cap="none" normalizeH="0" baseline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14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rgbClr val="2750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27509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27509B"/>
              </a:buClr>
              <a:buFont typeface="Wingdings" charset="2"/>
              <a:buChar char=""/>
              <a:defRPr sz="2000" b="1" i="1" baseline="0">
                <a:solidFill>
                  <a:srgbClr val="27509B"/>
                </a:solidFill>
              </a:defRPr>
            </a:lvl1pPr>
            <a:lvl2pPr marL="742950" indent="-285750">
              <a:buClr>
                <a:srgbClr val="27509B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rgbClr val="27509B"/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Clr>
                <a:srgbClr val="27509B"/>
              </a:buClr>
              <a:buFont typeface="Lucida Grande"/>
              <a:buChar char="▸"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Clr>
                <a:srgbClr val="27509B"/>
              </a:buClr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36039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74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274302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64951"/>
            <a:ext cx="8229600" cy="218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 sous-titre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H="1">
            <a:off x="2" y="531083"/>
            <a:ext cx="95552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2552700"/>
            <a:ext cx="38100" cy="28575"/>
          </a:xfrm>
          <a:prstGeom prst="rect">
            <a:avLst/>
          </a:prstGeom>
        </p:spPr>
      </p:pic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1152071"/>
            <a:ext cx="8229600" cy="344255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E500"/>
              </a:buClr>
              <a:buFont typeface="Wingdings" charset="2"/>
              <a:buChar char=""/>
              <a:defRPr sz="2000" b="1" i="1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FFE500"/>
              </a:buClr>
              <a:buSzPct val="100000"/>
              <a:buFont typeface="Rounded Elegance" panose="02020603050405020304" pitchFamily="18" charset="0"/>
              <a:buChar char="✓"/>
              <a:defRPr sz="1800" b="1">
                <a:solidFill>
                  <a:schemeClr val="bg1"/>
                </a:solidFill>
              </a:defRPr>
            </a:lvl2pPr>
            <a:lvl3pPr marL="1143000" indent="-228600">
              <a:buClr>
                <a:srgbClr val="FFE500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00200" indent="-228600">
              <a:buClr>
                <a:srgbClr val="FFE500"/>
              </a:buClr>
              <a:buFont typeface="Lucida Grande"/>
              <a:buChar char="▸"/>
              <a:defRPr sz="1400" i="1">
                <a:solidFill>
                  <a:schemeClr val="bg1"/>
                </a:solidFill>
              </a:defRPr>
            </a:lvl4pPr>
            <a:lvl5pPr marL="2057400" indent="-228600">
              <a:buClr>
                <a:srgbClr val="FFE500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18115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87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solidFill>
          <a:srgbClr val="275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ib_Expression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3344331" cy="514350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4044244" y="2058385"/>
            <a:ext cx="3951112" cy="1120244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graphicFrame>
        <p:nvGraphicFramePr>
          <p:cNvPr id="8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366676"/>
              </p:ext>
            </p:extLst>
          </p:nvPr>
        </p:nvGraphicFramePr>
        <p:xfrm>
          <a:off x="-1" y="4970026"/>
          <a:ext cx="6604001" cy="180044"/>
        </p:xfrm>
        <a:graphic>
          <a:graphicData uri="http://schemas.openxmlformats.org/drawingml/2006/table">
            <a:tbl>
              <a:tblPr/>
              <a:tblGrid>
                <a:gridCol w="2469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rgbClr val="BFBFBF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Picture 2" descr="C:\Users\F299251\Pictures\Nouveau Logo MICHELIN\Michelin_G_S_Fr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310" y="157119"/>
            <a:ext cx="2215108" cy="13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41" y="4231898"/>
            <a:ext cx="1775673" cy="91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1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1980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graphicFrame>
        <p:nvGraphicFramePr>
          <p:cNvPr id="5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3944539"/>
              </p:ext>
            </p:extLst>
          </p:nvPr>
        </p:nvGraphicFramePr>
        <p:xfrm>
          <a:off x="-1" y="4970026"/>
          <a:ext cx="6612760" cy="180044"/>
        </p:xfrm>
        <a:graphic>
          <a:graphicData uri="http://schemas.openxmlformats.org/drawingml/2006/table">
            <a:tbl>
              <a:tblPr/>
              <a:tblGrid>
                <a:gridCol w="229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729" y="-109728"/>
            <a:ext cx="207327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81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8631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rgbClr val="27509B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graphicFrame>
        <p:nvGraphicFramePr>
          <p:cNvPr id="5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3944539"/>
              </p:ext>
            </p:extLst>
          </p:nvPr>
        </p:nvGraphicFramePr>
        <p:xfrm>
          <a:off x="-1" y="4970026"/>
          <a:ext cx="6612760" cy="180044"/>
        </p:xfrm>
        <a:graphic>
          <a:graphicData uri="http://schemas.openxmlformats.org/drawingml/2006/table">
            <a:tbl>
              <a:tblPr/>
              <a:tblGrid>
                <a:gridCol w="229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729" y="-109728"/>
            <a:ext cx="207327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96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60513_mains_bibcoeur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re 1"/>
          <p:cNvSpPr>
            <a:spLocks noGrp="1"/>
          </p:cNvSpPr>
          <p:nvPr>
            <p:ph type="ctrTitle" hasCustomPrompt="1"/>
          </p:nvPr>
        </p:nvSpPr>
        <p:spPr>
          <a:xfrm>
            <a:off x="2455331" y="1927844"/>
            <a:ext cx="4114800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chemeClr val="bg1"/>
                </a:solidFill>
                <a:latin typeface="Michelin SemiBold" pitchFamily="50" charset="0"/>
                <a:cs typeface="Arial"/>
              </a:defRPr>
            </a:lvl1pPr>
          </a:lstStyle>
          <a:p>
            <a:r>
              <a:rPr lang="fr-FR"/>
              <a:t>TITRE PRÉSENTATION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graphicFrame>
        <p:nvGraphicFramePr>
          <p:cNvPr id="6" name="Group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5476339"/>
              </p:ext>
            </p:extLst>
          </p:nvPr>
        </p:nvGraphicFramePr>
        <p:xfrm>
          <a:off x="-1" y="4970026"/>
          <a:ext cx="6612760" cy="180044"/>
        </p:xfrm>
        <a:graphic>
          <a:graphicData uri="http://schemas.openxmlformats.org/drawingml/2006/table">
            <a:tbl>
              <a:tblPr/>
              <a:tblGrid>
                <a:gridCol w="2294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0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Ref</a:t>
                      </a: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./Document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Auteur/Dép. :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Date de création : 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Classification : D3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5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20" charset="0"/>
                          <a:ea typeface="Arial" pitchFamily="20" charset="0"/>
                          <a:cs typeface="Arial" pitchFamily="20" charset="0"/>
                          <a:sym typeface="Arial" pitchFamily="20" charset="0"/>
                        </a:rPr>
                        <a:t>Conservation : WA</a:t>
                      </a:r>
                    </a:p>
                  </a:txBody>
                  <a:tcPr marT="34290" marB="3429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2" descr="C:\Users\F299251\Pictures\Images Michelin utiles\Michelin_G_S_NoBL_NoBG_RGB_0618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11" y="4004875"/>
            <a:ext cx="2068433" cy="1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9729" y="-110363"/>
            <a:ext cx="207327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28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891"/>
          </a:p>
        </p:txBody>
      </p:sp>
    </p:spTree>
    <p:extLst>
      <p:ext uri="{BB962C8B-B14F-4D97-AF65-F5344CB8AC3E}">
        <p14:creationId xmlns:p14="http://schemas.microsoft.com/office/powerpoint/2010/main" val="414028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17Bib salut main angl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48"/>
          <a:stretch/>
        </p:blipFill>
        <p:spPr>
          <a:xfrm>
            <a:off x="0" y="0"/>
            <a:ext cx="308729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702741" y="2234766"/>
            <a:ext cx="5738518" cy="675043"/>
          </a:xfrm>
          <a:prstGeom prst="rect">
            <a:avLst/>
          </a:prstGeom>
        </p:spPr>
        <p:txBody>
          <a:bodyPr/>
          <a:lstStyle>
            <a:lvl1pPr>
              <a:defRPr sz="3000" b="0" i="0" baseline="0">
                <a:solidFill>
                  <a:srgbClr val="27509B"/>
                </a:solidFill>
                <a:latin typeface="Michelin" pitchFamily="50" charset="0"/>
                <a:cs typeface="Arial"/>
              </a:defRPr>
            </a:lvl1pPr>
          </a:lstStyle>
          <a:p>
            <a:r>
              <a:rPr lang="fr-FR"/>
              <a:t>TITRE CHAPITRE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14588" y="4970026"/>
            <a:ext cx="329412" cy="1800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27509B"/>
                </a:solidFill>
                <a:latin typeface="Arial"/>
                <a:cs typeface="Arial"/>
              </a:defRPr>
            </a:lvl1pPr>
          </a:lstStyle>
          <a:p>
            <a:fld id="{8373236F-A915-0744-BEC1-6CC85BABB13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3675" y="4031358"/>
            <a:ext cx="1813463" cy="93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12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18.xml"/><Relationship Id="rId7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9.xml"/><Relationship Id="rId9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ags" Target="../tags/tag5.xml"/><Relationship Id="rId5" Type="http://schemas.openxmlformats.org/officeDocument/2006/relationships/vmlDrawing" Target="../drawings/vmlDrawing4.v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29.xml"/><Relationship Id="rId7" Type="http://schemas.openxmlformats.org/officeDocument/2006/relationships/tags" Target="../tags/tag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vmlDrawing" Target="../drawings/vmlDrawing6.v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33.xml"/><Relationship Id="rId7" Type="http://schemas.openxmlformats.org/officeDocument/2006/relationships/tags" Target="../tags/tag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vmlDrawing" Target="../drawings/vmlDrawing8.v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slideLayout" Target="../slideLayouts/slideLayout37.xml"/><Relationship Id="rId7" Type="http://schemas.openxmlformats.org/officeDocument/2006/relationships/tags" Target="../tags/tag1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vmlDrawing" Target="../drawings/vmlDrawing10.v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547112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iapositive think-cell" r:id="rId12" imgW="270" imgH="270" progId="TCLayout.ActiveDocument.1">
                  <p:embed/>
                </p:oleObj>
              </mc:Choice>
              <mc:Fallback>
                <p:oleObj name="Diapositive think-cell" r:id="rId12" imgW="270" imgH="270" progId="TCLayout.ActiveDocument.1">
                  <p:embed/>
                  <p:pic>
                    <p:nvPicPr>
                      <p:cNvPr id="3" name="Objet 2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01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731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8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352991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iapositive think-cell" r:id="rId9" imgW="270" imgH="270" progId="TCLayout.ActiveDocument.1">
                  <p:embed/>
                </p:oleObj>
              </mc:Choice>
              <mc:Fallback>
                <p:oleObj name="Diapositive think-cell" r:id="rId9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57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732" r:id="rId4"/>
    <p:sldLayoutId id="214748371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000" b="1" i="1" kern="1200">
          <a:solidFill>
            <a:srgbClr val="27509B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17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7" r:id="rId2"/>
    <p:sldLayoutId id="2147483693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9683539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Diapositive think-cell" r:id="rId7" imgW="270" imgH="270" progId="TCLayout.ActiveDocument.1">
                  <p:embed/>
                </p:oleObj>
              </mc:Choice>
              <mc:Fallback>
                <p:oleObj name="Diapositive think-cell" r:id="rId7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52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2000" b="1" i="1" kern="1200">
          <a:solidFill>
            <a:srgbClr val="27509B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373996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Diapositive think-cell" r:id="rId8" imgW="270" imgH="270" progId="TCLayout.ActiveDocument.1">
                  <p:embed/>
                </p:oleObj>
              </mc:Choice>
              <mc:Fallback>
                <p:oleObj name="Diapositive think-cell" r:id="rId8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57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000" b="1" i="1" kern="1200">
          <a:solidFill>
            <a:srgbClr val="27509B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Diapositive think-cell" r:id="rId8" imgW="270" imgH="270" progId="TCLayout.ActiveDocument.1">
                  <p:embed/>
                </p:oleObj>
              </mc:Choice>
              <mc:Fallback>
                <p:oleObj name="Diapositive think-cell" r:id="rId8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84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000" b="1" i="1" kern="1200">
          <a:solidFill>
            <a:srgbClr val="27509B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Diapositive think-cell" r:id="rId8" imgW="270" imgH="270" progId="TCLayout.ActiveDocument.1">
                  <p:embed/>
                </p:oleObj>
              </mc:Choice>
              <mc:Fallback>
                <p:oleObj name="Diapositive think-cell" r:id="rId8" imgW="270" imgH="270" progId="TCLayout.ActiveDocument.1">
                  <p:embed/>
                  <p:pic>
                    <p:nvPicPr>
                      <p:cNvPr id="2" name="Obje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7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000" b="1" i="1" kern="1200">
          <a:solidFill>
            <a:srgbClr val="27509B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 5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30" y="1307443"/>
            <a:ext cx="2127258" cy="138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8273" y="-14234"/>
            <a:ext cx="3003356" cy="5157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8" name="Ellipse 1107">
            <a:extLst>
              <a:ext uri="{FF2B5EF4-FFF2-40B4-BE49-F238E27FC236}">
                <a16:creationId xmlns:a16="http://schemas.microsoft.com/office/drawing/2014/main" id="{2BBCDF67-3534-4E82-967F-2F22DF217203}"/>
              </a:ext>
            </a:extLst>
          </p:cNvPr>
          <p:cNvSpPr/>
          <p:nvPr/>
        </p:nvSpPr>
        <p:spPr>
          <a:xfrm rot="21441791" flipH="1">
            <a:off x="7072061" y="926171"/>
            <a:ext cx="678756" cy="1241922"/>
          </a:xfrm>
          <a:prstGeom prst="ellipse">
            <a:avLst/>
          </a:prstGeom>
          <a:solidFill>
            <a:schemeClr val="bg1">
              <a:alpha val="60000"/>
            </a:schemeClr>
          </a:solidFill>
          <a:ln w="28575" cmpd="dbl">
            <a:solidFill>
              <a:srgbClr val="00B0F0">
                <a:alpha val="63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b="1"/>
          </a:p>
        </p:txBody>
      </p:sp>
      <p:grpSp>
        <p:nvGrpSpPr>
          <p:cNvPr id="1109" name="Groupe 1289">
            <a:extLst>
              <a:ext uri="{FF2B5EF4-FFF2-40B4-BE49-F238E27FC236}">
                <a16:creationId xmlns:a16="http://schemas.microsoft.com/office/drawing/2014/main" id="{94F4FAEB-5E82-4665-82AB-7D65C74C2FB7}"/>
              </a:ext>
            </a:extLst>
          </p:cNvPr>
          <p:cNvGrpSpPr>
            <a:grpSpLocks/>
          </p:cNvGrpSpPr>
          <p:nvPr/>
        </p:nvGrpSpPr>
        <p:grpSpPr bwMode="auto">
          <a:xfrm>
            <a:off x="6852291" y="1125803"/>
            <a:ext cx="436623" cy="426289"/>
            <a:chOff x="2335614" y="3820290"/>
            <a:chExt cx="653239" cy="560864"/>
          </a:xfrm>
        </p:grpSpPr>
        <p:sp>
          <p:nvSpPr>
            <p:cNvPr id="1110" name="Ellipse 1109">
              <a:extLst>
                <a:ext uri="{FF2B5EF4-FFF2-40B4-BE49-F238E27FC236}">
                  <a16:creationId xmlns:a16="http://schemas.microsoft.com/office/drawing/2014/main" id="{9D332B11-F927-4397-BDC9-F7DFF1C7D32E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4445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11" name="_effect" descr="C:\Users\marc.h\Desktop\Schatten-TEST.png">
              <a:extLst>
                <a:ext uri="{FF2B5EF4-FFF2-40B4-BE49-F238E27FC236}">
                  <a16:creationId xmlns:a16="http://schemas.microsoft.com/office/drawing/2014/main" id="{D02568AA-EAB0-4306-8416-61DFBDF56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112" name="Gruppieren 96">
              <a:extLst>
                <a:ext uri="{FF2B5EF4-FFF2-40B4-BE49-F238E27FC236}">
                  <a16:creationId xmlns:a16="http://schemas.microsoft.com/office/drawing/2014/main" id="{21D3080C-B738-49AD-81B7-EE2F63A6FC0A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151" name="Freeform 156">
                <a:extLst>
                  <a:ext uri="{FF2B5EF4-FFF2-40B4-BE49-F238E27FC236}">
                    <a16:creationId xmlns:a16="http://schemas.microsoft.com/office/drawing/2014/main" id="{F44AF3BB-BDFF-49F5-BC28-CB8C303AA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2" name="Freeform 159">
                <a:extLst>
                  <a:ext uri="{FF2B5EF4-FFF2-40B4-BE49-F238E27FC236}">
                    <a16:creationId xmlns:a16="http://schemas.microsoft.com/office/drawing/2014/main" id="{0698DD3D-F53A-4C9D-B1FD-1C528A234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3" name="Freeform 160">
                <a:extLst>
                  <a:ext uri="{FF2B5EF4-FFF2-40B4-BE49-F238E27FC236}">
                    <a16:creationId xmlns:a16="http://schemas.microsoft.com/office/drawing/2014/main" id="{33CBA225-A1E6-4644-8030-4348E4F35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4" name="Freeform 179">
                <a:extLst>
                  <a:ext uri="{FF2B5EF4-FFF2-40B4-BE49-F238E27FC236}">
                    <a16:creationId xmlns:a16="http://schemas.microsoft.com/office/drawing/2014/main" id="{37563D64-598D-4E66-8AB1-BBA401B0D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5" name="Freeform 180">
                <a:extLst>
                  <a:ext uri="{FF2B5EF4-FFF2-40B4-BE49-F238E27FC236}">
                    <a16:creationId xmlns:a16="http://schemas.microsoft.com/office/drawing/2014/main" id="{59864927-8280-4EFB-8890-F1BE525FC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6" name="Freeform 181">
                <a:extLst>
                  <a:ext uri="{FF2B5EF4-FFF2-40B4-BE49-F238E27FC236}">
                    <a16:creationId xmlns:a16="http://schemas.microsoft.com/office/drawing/2014/main" id="{0A072D75-1B82-4B7F-A615-FC4A1FBB2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7" name="Freeform 182">
                <a:extLst>
                  <a:ext uri="{FF2B5EF4-FFF2-40B4-BE49-F238E27FC236}">
                    <a16:creationId xmlns:a16="http://schemas.microsoft.com/office/drawing/2014/main" id="{50CFB3A7-1289-44CF-A72B-9F70655F3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8" name="Freeform 183">
                <a:extLst>
                  <a:ext uri="{FF2B5EF4-FFF2-40B4-BE49-F238E27FC236}">
                    <a16:creationId xmlns:a16="http://schemas.microsoft.com/office/drawing/2014/main" id="{1B1FC853-1081-41C2-BCF3-CD9844CD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9" name="Freeform 184">
                <a:extLst>
                  <a:ext uri="{FF2B5EF4-FFF2-40B4-BE49-F238E27FC236}">
                    <a16:creationId xmlns:a16="http://schemas.microsoft.com/office/drawing/2014/main" id="{8A9947E3-C12F-4DF3-8FFA-E74869A7C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0" name="Freeform 185">
                <a:extLst>
                  <a:ext uri="{FF2B5EF4-FFF2-40B4-BE49-F238E27FC236}">
                    <a16:creationId xmlns:a16="http://schemas.microsoft.com/office/drawing/2014/main" id="{D8136179-C00B-4827-BCBE-75AD6435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1" name="Freeform 186">
                <a:extLst>
                  <a:ext uri="{FF2B5EF4-FFF2-40B4-BE49-F238E27FC236}">
                    <a16:creationId xmlns:a16="http://schemas.microsoft.com/office/drawing/2014/main" id="{A269DB09-7229-4E12-B38B-0490526C8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2" name="Freeform 187">
                <a:extLst>
                  <a:ext uri="{FF2B5EF4-FFF2-40B4-BE49-F238E27FC236}">
                    <a16:creationId xmlns:a16="http://schemas.microsoft.com/office/drawing/2014/main" id="{4E37B7F9-8B49-4F8A-B4D0-6B174973C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3" name="Freeform 157">
                <a:extLst>
                  <a:ext uri="{FF2B5EF4-FFF2-40B4-BE49-F238E27FC236}">
                    <a16:creationId xmlns:a16="http://schemas.microsoft.com/office/drawing/2014/main" id="{8C908FCD-0B5C-4FD5-BBE1-45A2DEB8F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4" name="Freeform 158">
                <a:extLst>
                  <a:ext uri="{FF2B5EF4-FFF2-40B4-BE49-F238E27FC236}">
                    <a16:creationId xmlns:a16="http://schemas.microsoft.com/office/drawing/2014/main" id="{238D9B05-0299-4910-A941-7660AF038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5" name="Freeform 161">
                <a:extLst>
                  <a:ext uri="{FF2B5EF4-FFF2-40B4-BE49-F238E27FC236}">
                    <a16:creationId xmlns:a16="http://schemas.microsoft.com/office/drawing/2014/main" id="{A25E04EE-B086-4D7C-93F8-7805A1830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6" name="Freeform 162">
                <a:extLst>
                  <a:ext uri="{FF2B5EF4-FFF2-40B4-BE49-F238E27FC236}">
                    <a16:creationId xmlns:a16="http://schemas.microsoft.com/office/drawing/2014/main" id="{A420EE99-D361-4A2F-ACF2-5220277BF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7" name="Freeform 163">
                <a:extLst>
                  <a:ext uri="{FF2B5EF4-FFF2-40B4-BE49-F238E27FC236}">
                    <a16:creationId xmlns:a16="http://schemas.microsoft.com/office/drawing/2014/main" id="{3303F088-01F9-45EF-ACAD-05CC53EF2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8" name="Freeform 164">
                <a:extLst>
                  <a:ext uri="{FF2B5EF4-FFF2-40B4-BE49-F238E27FC236}">
                    <a16:creationId xmlns:a16="http://schemas.microsoft.com/office/drawing/2014/main" id="{AB159C6D-D548-4BC4-A93D-B9E1788A0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9" name="Freeform 165">
                <a:extLst>
                  <a:ext uri="{FF2B5EF4-FFF2-40B4-BE49-F238E27FC236}">
                    <a16:creationId xmlns:a16="http://schemas.microsoft.com/office/drawing/2014/main" id="{362474D9-7A94-4987-8C24-FC3D53A80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0" name="Freeform 166">
                <a:extLst>
                  <a:ext uri="{FF2B5EF4-FFF2-40B4-BE49-F238E27FC236}">
                    <a16:creationId xmlns:a16="http://schemas.microsoft.com/office/drawing/2014/main" id="{A5C28C06-4CF1-42EF-98FD-7AA45E97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1" name="Freeform 167">
                <a:extLst>
                  <a:ext uri="{FF2B5EF4-FFF2-40B4-BE49-F238E27FC236}">
                    <a16:creationId xmlns:a16="http://schemas.microsoft.com/office/drawing/2014/main" id="{1D36FF4D-88E1-4868-9739-54E7CA9C6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2" name="Freeform 168">
                <a:extLst>
                  <a:ext uri="{FF2B5EF4-FFF2-40B4-BE49-F238E27FC236}">
                    <a16:creationId xmlns:a16="http://schemas.microsoft.com/office/drawing/2014/main" id="{191BC43F-4372-42FF-86B4-FB55E0BE1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3" name="Freeform 169">
                <a:extLst>
                  <a:ext uri="{FF2B5EF4-FFF2-40B4-BE49-F238E27FC236}">
                    <a16:creationId xmlns:a16="http://schemas.microsoft.com/office/drawing/2014/main" id="{6B573408-B600-41FE-9EC8-EBA62ADA8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4" name="Freeform 170">
                <a:extLst>
                  <a:ext uri="{FF2B5EF4-FFF2-40B4-BE49-F238E27FC236}">
                    <a16:creationId xmlns:a16="http://schemas.microsoft.com/office/drawing/2014/main" id="{579A5BB8-5828-4D24-ACDC-24500D1FF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5" name="Freeform 171">
                <a:extLst>
                  <a:ext uri="{FF2B5EF4-FFF2-40B4-BE49-F238E27FC236}">
                    <a16:creationId xmlns:a16="http://schemas.microsoft.com/office/drawing/2014/main" id="{978FE08D-9DAB-4CBA-9817-88C681E0D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6" name="Freeform 172">
                <a:extLst>
                  <a:ext uri="{FF2B5EF4-FFF2-40B4-BE49-F238E27FC236}">
                    <a16:creationId xmlns:a16="http://schemas.microsoft.com/office/drawing/2014/main" id="{9BC46CB2-B267-4AC7-A719-77595E8D7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7" name="Freeform 173">
                <a:extLst>
                  <a:ext uri="{FF2B5EF4-FFF2-40B4-BE49-F238E27FC236}">
                    <a16:creationId xmlns:a16="http://schemas.microsoft.com/office/drawing/2014/main" id="{9E1D14B1-AB0C-4B51-9A2C-4D496B269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8" name="Freeform 174">
                <a:extLst>
                  <a:ext uri="{FF2B5EF4-FFF2-40B4-BE49-F238E27FC236}">
                    <a16:creationId xmlns:a16="http://schemas.microsoft.com/office/drawing/2014/main" id="{0391CAE8-9E33-4A47-B389-C80B484BC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9" name="Freeform 175">
                <a:extLst>
                  <a:ext uri="{FF2B5EF4-FFF2-40B4-BE49-F238E27FC236}">
                    <a16:creationId xmlns:a16="http://schemas.microsoft.com/office/drawing/2014/main" id="{BBCA6EA6-A443-4AFC-9F74-BBF480E84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0" name="Freeform 176">
                <a:extLst>
                  <a:ext uri="{FF2B5EF4-FFF2-40B4-BE49-F238E27FC236}">
                    <a16:creationId xmlns:a16="http://schemas.microsoft.com/office/drawing/2014/main" id="{28B0509D-ACDE-4C98-8C90-659D1C387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1" name="Freeform 177">
                <a:extLst>
                  <a:ext uri="{FF2B5EF4-FFF2-40B4-BE49-F238E27FC236}">
                    <a16:creationId xmlns:a16="http://schemas.microsoft.com/office/drawing/2014/main" id="{CE140895-2127-48CB-9F11-173A87CA0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2" name="Freeform 178">
                <a:extLst>
                  <a:ext uri="{FF2B5EF4-FFF2-40B4-BE49-F238E27FC236}">
                    <a16:creationId xmlns:a16="http://schemas.microsoft.com/office/drawing/2014/main" id="{D9163E4F-D41B-4ECE-8BA3-8F2370E02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3" name="Freeform 188">
                <a:extLst>
                  <a:ext uri="{FF2B5EF4-FFF2-40B4-BE49-F238E27FC236}">
                    <a16:creationId xmlns:a16="http://schemas.microsoft.com/office/drawing/2014/main" id="{06F9E349-F525-491B-AC03-8C6245A85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4" name="Freeform 103">
                <a:extLst>
                  <a:ext uri="{FF2B5EF4-FFF2-40B4-BE49-F238E27FC236}">
                    <a16:creationId xmlns:a16="http://schemas.microsoft.com/office/drawing/2014/main" id="{98624689-61DF-4B76-8E22-4098582F2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5" name="Freeform 104">
                <a:extLst>
                  <a:ext uri="{FF2B5EF4-FFF2-40B4-BE49-F238E27FC236}">
                    <a16:creationId xmlns:a16="http://schemas.microsoft.com/office/drawing/2014/main" id="{B93959F6-FA73-48C6-A098-F4AD6CFE3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13" name="AutoShape 25">
              <a:extLst>
                <a:ext uri="{FF2B5EF4-FFF2-40B4-BE49-F238E27FC236}">
                  <a16:creationId xmlns:a16="http://schemas.microsoft.com/office/drawing/2014/main" id="{BAD9408C-53CC-4C4F-BFCD-10CCE4A3D34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4" name="AutoShape 22">
              <a:extLst>
                <a:ext uri="{FF2B5EF4-FFF2-40B4-BE49-F238E27FC236}">
                  <a16:creationId xmlns:a16="http://schemas.microsoft.com/office/drawing/2014/main" id="{8B895FF9-BA3D-4743-A622-EDD6DE3B4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15" name="Gruppieren 281">
              <a:extLst>
                <a:ext uri="{FF2B5EF4-FFF2-40B4-BE49-F238E27FC236}">
                  <a16:creationId xmlns:a16="http://schemas.microsoft.com/office/drawing/2014/main" id="{C7C25F12-2EE6-4736-9148-7A6BD781425D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116" name="Freeform 156">
                <a:extLst>
                  <a:ext uri="{FF2B5EF4-FFF2-40B4-BE49-F238E27FC236}">
                    <a16:creationId xmlns:a16="http://schemas.microsoft.com/office/drawing/2014/main" id="{0A491789-83D7-48AC-931E-7D20AE6FF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7" name="Freeform 159">
                <a:extLst>
                  <a:ext uri="{FF2B5EF4-FFF2-40B4-BE49-F238E27FC236}">
                    <a16:creationId xmlns:a16="http://schemas.microsoft.com/office/drawing/2014/main" id="{D8B791D7-00F5-4E16-9159-FB77BDCF2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8" name="Freeform 160">
                <a:extLst>
                  <a:ext uri="{FF2B5EF4-FFF2-40B4-BE49-F238E27FC236}">
                    <a16:creationId xmlns:a16="http://schemas.microsoft.com/office/drawing/2014/main" id="{95D10192-961C-42FB-8709-C34D33580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9" name="Freeform 179">
                <a:extLst>
                  <a:ext uri="{FF2B5EF4-FFF2-40B4-BE49-F238E27FC236}">
                    <a16:creationId xmlns:a16="http://schemas.microsoft.com/office/drawing/2014/main" id="{72CC6683-0361-40C8-BF60-B15E932F8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0" name="Freeform 180">
                <a:extLst>
                  <a:ext uri="{FF2B5EF4-FFF2-40B4-BE49-F238E27FC236}">
                    <a16:creationId xmlns:a16="http://schemas.microsoft.com/office/drawing/2014/main" id="{28B0A6D8-76B9-4829-B556-ABA541FB2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1" name="Freeform 181">
                <a:extLst>
                  <a:ext uri="{FF2B5EF4-FFF2-40B4-BE49-F238E27FC236}">
                    <a16:creationId xmlns:a16="http://schemas.microsoft.com/office/drawing/2014/main" id="{FF1BBE66-4900-4869-9478-7C5D264E2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2" name="Freeform 182">
                <a:extLst>
                  <a:ext uri="{FF2B5EF4-FFF2-40B4-BE49-F238E27FC236}">
                    <a16:creationId xmlns:a16="http://schemas.microsoft.com/office/drawing/2014/main" id="{3BD8CC56-1B08-4FEC-8134-950AB8A03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3" name="Freeform 183">
                <a:extLst>
                  <a:ext uri="{FF2B5EF4-FFF2-40B4-BE49-F238E27FC236}">
                    <a16:creationId xmlns:a16="http://schemas.microsoft.com/office/drawing/2014/main" id="{4B592905-3DD9-4C86-8553-9D41E95A8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4" name="Freeform 184">
                <a:extLst>
                  <a:ext uri="{FF2B5EF4-FFF2-40B4-BE49-F238E27FC236}">
                    <a16:creationId xmlns:a16="http://schemas.microsoft.com/office/drawing/2014/main" id="{2428AEFA-8E6F-4A7A-BA42-2BD0FB235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5" name="Freeform 185">
                <a:extLst>
                  <a:ext uri="{FF2B5EF4-FFF2-40B4-BE49-F238E27FC236}">
                    <a16:creationId xmlns:a16="http://schemas.microsoft.com/office/drawing/2014/main" id="{55D35843-49F0-4ADC-B6D9-92151B5CE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6" name="Freeform 186">
                <a:extLst>
                  <a:ext uri="{FF2B5EF4-FFF2-40B4-BE49-F238E27FC236}">
                    <a16:creationId xmlns:a16="http://schemas.microsoft.com/office/drawing/2014/main" id="{2101C63D-755D-48FA-9895-59CA76B43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7" name="Freeform 187">
                <a:extLst>
                  <a:ext uri="{FF2B5EF4-FFF2-40B4-BE49-F238E27FC236}">
                    <a16:creationId xmlns:a16="http://schemas.microsoft.com/office/drawing/2014/main" id="{3BAFCAF8-B086-470E-B398-4959D29DB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8" name="Freeform 157">
                <a:extLst>
                  <a:ext uri="{FF2B5EF4-FFF2-40B4-BE49-F238E27FC236}">
                    <a16:creationId xmlns:a16="http://schemas.microsoft.com/office/drawing/2014/main" id="{355F797F-DF2F-45EE-B897-3822FE257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9" name="Freeform 158">
                <a:extLst>
                  <a:ext uri="{FF2B5EF4-FFF2-40B4-BE49-F238E27FC236}">
                    <a16:creationId xmlns:a16="http://schemas.microsoft.com/office/drawing/2014/main" id="{7C514D94-A5E2-4FEA-A101-943F1A1DF5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0" name="Freeform 161">
                <a:extLst>
                  <a:ext uri="{FF2B5EF4-FFF2-40B4-BE49-F238E27FC236}">
                    <a16:creationId xmlns:a16="http://schemas.microsoft.com/office/drawing/2014/main" id="{A3729849-FFC5-4DC3-B951-EEC56FEF2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1" name="Freeform 162">
                <a:extLst>
                  <a:ext uri="{FF2B5EF4-FFF2-40B4-BE49-F238E27FC236}">
                    <a16:creationId xmlns:a16="http://schemas.microsoft.com/office/drawing/2014/main" id="{E2458007-F4C2-4CDF-9E05-8A2D561588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2" name="Freeform 163">
                <a:extLst>
                  <a:ext uri="{FF2B5EF4-FFF2-40B4-BE49-F238E27FC236}">
                    <a16:creationId xmlns:a16="http://schemas.microsoft.com/office/drawing/2014/main" id="{2521A7DD-696D-40C0-B6EF-AD8D57B8B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3" name="Freeform 164">
                <a:extLst>
                  <a:ext uri="{FF2B5EF4-FFF2-40B4-BE49-F238E27FC236}">
                    <a16:creationId xmlns:a16="http://schemas.microsoft.com/office/drawing/2014/main" id="{6C9AC613-AF9F-43F8-A10C-CA9315222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4" name="Freeform 165">
                <a:extLst>
                  <a:ext uri="{FF2B5EF4-FFF2-40B4-BE49-F238E27FC236}">
                    <a16:creationId xmlns:a16="http://schemas.microsoft.com/office/drawing/2014/main" id="{19F4EE2A-73E2-4B74-BD62-74F14A5D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5" name="Freeform 166">
                <a:extLst>
                  <a:ext uri="{FF2B5EF4-FFF2-40B4-BE49-F238E27FC236}">
                    <a16:creationId xmlns:a16="http://schemas.microsoft.com/office/drawing/2014/main" id="{58371420-F5BA-44A3-B741-E60484F25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6" name="Freeform 167">
                <a:extLst>
                  <a:ext uri="{FF2B5EF4-FFF2-40B4-BE49-F238E27FC236}">
                    <a16:creationId xmlns:a16="http://schemas.microsoft.com/office/drawing/2014/main" id="{B517727C-4D1B-42AC-B6DD-712F329E1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7" name="Freeform 168">
                <a:extLst>
                  <a:ext uri="{FF2B5EF4-FFF2-40B4-BE49-F238E27FC236}">
                    <a16:creationId xmlns:a16="http://schemas.microsoft.com/office/drawing/2014/main" id="{EAF797C5-1B3D-44E1-893A-F96472F3F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8" name="Freeform 169">
                <a:extLst>
                  <a:ext uri="{FF2B5EF4-FFF2-40B4-BE49-F238E27FC236}">
                    <a16:creationId xmlns:a16="http://schemas.microsoft.com/office/drawing/2014/main" id="{8876D26A-C090-42E6-BDBF-9A631706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9" name="Freeform 170">
                <a:extLst>
                  <a:ext uri="{FF2B5EF4-FFF2-40B4-BE49-F238E27FC236}">
                    <a16:creationId xmlns:a16="http://schemas.microsoft.com/office/drawing/2014/main" id="{DD6BA148-0233-4B0B-B770-FDBF761A4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0" name="Freeform 171">
                <a:extLst>
                  <a:ext uri="{FF2B5EF4-FFF2-40B4-BE49-F238E27FC236}">
                    <a16:creationId xmlns:a16="http://schemas.microsoft.com/office/drawing/2014/main" id="{ADFEBCCE-9AA8-4840-AD64-35864AB4E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1" name="Freeform 172">
                <a:extLst>
                  <a:ext uri="{FF2B5EF4-FFF2-40B4-BE49-F238E27FC236}">
                    <a16:creationId xmlns:a16="http://schemas.microsoft.com/office/drawing/2014/main" id="{F9BBAAD7-0CFF-47A8-B053-ADE5C067D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2" name="Freeform 173">
                <a:extLst>
                  <a:ext uri="{FF2B5EF4-FFF2-40B4-BE49-F238E27FC236}">
                    <a16:creationId xmlns:a16="http://schemas.microsoft.com/office/drawing/2014/main" id="{A8E59CB4-561E-43F6-9F0F-A9B535EC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3" name="Freeform 174">
                <a:extLst>
                  <a:ext uri="{FF2B5EF4-FFF2-40B4-BE49-F238E27FC236}">
                    <a16:creationId xmlns:a16="http://schemas.microsoft.com/office/drawing/2014/main" id="{3D4ABA7D-47E1-4AF8-AE4D-12C7F2D0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4" name="Freeform 175">
                <a:extLst>
                  <a:ext uri="{FF2B5EF4-FFF2-40B4-BE49-F238E27FC236}">
                    <a16:creationId xmlns:a16="http://schemas.microsoft.com/office/drawing/2014/main" id="{B3C8119E-3B6C-406C-A0D1-5CDCDF16E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5" name="Freeform 176">
                <a:extLst>
                  <a:ext uri="{FF2B5EF4-FFF2-40B4-BE49-F238E27FC236}">
                    <a16:creationId xmlns:a16="http://schemas.microsoft.com/office/drawing/2014/main" id="{91EB8BCD-1D08-4404-A152-0F6329B83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6" name="Freeform 177">
                <a:extLst>
                  <a:ext uri="{FF2B5EF4-FFF2-40B4-BE49-F238E27FC236}">
                    <a16:creationId xmlns:a16="http://schemas.microsoft.com/office/drawing/2014/main" id="{859274F7-AD04-465B-B802-37E820414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7" name="Freeform 178">
                <a:extLst>
                  <a:ext uri="{FF2B5EF4-FFF2-40B4-BE49-F238E27FC236}">
                    <a16:creationId xmlns:a16="http://schemas.microsoft.com/office/drawing/2014/main" id="{62B5D43A-8DE5-4DEA-A264-BB5D25792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8" name="Freeform 188">
                <a:extLst>
                  <a:ext uri="{FF2B5EF4-FFF2-40B4-BE49-F238E27FC236}">
                    <a16:creationId xmlns:a16="http://schemas.microsoft.com/office/drawing/2014/main" id="{7B9FCF76-3627-4E0C-8354-11685A4E0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9" name="Freeform 103">
                <a:extLst>
                  <a:ext uri="{FF2B5EF4-FFF2-40B4-BE49-F238E27FC236}">
                    <a16:creationId xmlns:a16="http://schemas.microsoft.com/office/drawing/2014/main" id="{AF83BD7F-3F04-4DBD-8D98-19F250DA8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0" name="Freeform 104">
                <a:extLst>
                  <a:ext uri="{FF2B5EF4-FFF2-40B4-BE49-F238E27FC236}">
                    <a16:creationId xmlns:a16="http://schemas.microsoft.com/office/drawing/2014/main" id="{EB8918CE-C87C-4316-9485-A9260D67DD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86" name="Groupe 1289">
            <a:extLst>
              <a:ext uri="{FF2B5EF4-FFF2-40B4-BE49-F238E27FC236}">
                <a16:creationId xmlns:a16="http://schemas.microsoft.com/office/drawing/2014/main" id="{08B664DE-6F8B-47E4-B091-DF5FB558955D}"/>
              </a:ext>
            </a:extLst>
          </p:cNvPr>
          <p:cNvGrpSpPr>
            <a:grpSpLocks/>
          </p:cNvGrpSpPr>
          <p:nvPr/>
        </p:nvGrpSpPr>
        <p:grpSpPr bwMode="auto">
          <a:xfrm>
            <a:off x="7343620" y="756370"/>
            <a:ext cx="298192" cy="280298"/>
            <a:chOff x="2335614" y="3820290"/>
            <a:chExt cx="653239" cy="560864"/>
          </a:xfrm>
        </p:grpSpPr>
        <p:sp>
          <p:nvSpPr>
            <p:cNvPr id="1187" name="Ellipse 1186">
              <a:extLst>
                <a:ext uri="{FF2B5EF4-FFF2-40B4-BE49-F238E27FC236}">
                  <a16:creationId xmlns:a16="http://schemas.microsoft.com/office/drawing/2014/main" id="{DA9BEE53-D587-4B0D-85C9-61CDD5423300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9BBB59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4445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88" name="_effect" descr="C:\Users\marc.h\Desktop\Schatten-TEST.png">
              <a:extLst>
                <a:ext uri="{FF2B5EF4-FFF2-40B4-BE49-F238E27FC236}">
                  <a16:creationId xmlns:a16="http://schemas.microsoft.com/office/drawing/2014/main" id="{DB3FB8FD-6293-4B77-A121-BFCA47744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9BBB59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189" name="Gruppieren 96">
              <a:extLst>
                <a:ext uri="{FF2B5EF4-FFF2-40B4-BE49-F238E27FC236}">
                  <a16:creationId xmlns:a16="http://schemas.microsoft.com/office/drawing/2014/main" id="{D09047AC-5540-4BEB-8EF3-F752020F3520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228" name="Freeform 156">
                <a:extLst>
                  <a:ext uri="{FF2B5EF4-FFF2-40B4-BE49-F238E27FC236}">
                    <a16:creationId xmlns:a16="http://schemas.microsoft.com/office/drawing/2014/main" id="{1C5D4812-F476-40C2-B7F0-AB640FEF54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9" name="Freeform 159">
                <a:extLst>
                  <a:ext uri="{FF2B5EF4-FFF2-40B4-BE49-F238E27FC236}">
                    <a16:creationId xmlns:a16="http://schemas.microsoft.com/office/drawing/2014/main" id="{68C59672-6912-4749-9C23-8E2035C1F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0" name="Freeform 160">
                <a:extLst>
                  <a:ext uri="{FF2B5EF4-FFF2-40B4-BE49-F238E27FC236}">
                    <a16:creationId xmlns:a16="http://schemas.microsoft.com/office/drawing/2014/main" id="{94A60858-4645-4A52-AAEC-31EBFE342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1" name="Freeform 179">
                <a:extLst>
                  <a:ext uri="{FF2B5EF4-FFF2-40B4-BE49-F238E27FC236}">
                    <a16:creationId xmlns:a16="http://schemas.microsoft.com/office/drawing/2014/main" id="{9FD183B9-E18E-4F78-8077-7DBD2AA3D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2" name="Freeform 180">
                <a:extLst>
                  <a:ext uri="{FF2B5EF4-FFF2-40B4-BE49-F238E27FC236}">
                    <a16:creationId xmlns:a16="http://schemas.microsoft.com/office/drawing/2014/main" id="{CC74DE1A-1408-4D4A-AE39-D0D5BE470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3" name="Freeform 181">
                <a:extLst>
                  <a:ext uri="{FF2B5EF4-FFF2-40B4-BE49-F238E27FC236}">
                    <a16:creationId xmlns:a16="http://schemas.microsoft.com/office/drawing/2014/main" id="{F71F3690-A076-4675-9A02-81004AC4C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4" name="Freeform 182">
                <a:extLst>
                  <a:ext uri="{FF2B5EF4-FFF2-40B4-BE49-F238E27FC236}">
                    <a16:creationId xmlns:a16="http://schemas.microsoft.com/office/drawing/2014/main" id="{02AEB32B-C46E-44CF-842F-730034D6E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5" name="Freeform 183">
                <a:extLst>
                  <a:ext uri="{FF2B5EF4-FFF2-40B4-BE49-F238E27FC236}">
                    <a16:creationId xmlns:a16="http://schemas.microsoft.com/office/drawing/2014/main" id="{4EB37BDF-DB80-4D71-8F1F-84C3EFA8F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6" name="Freeform 184">
                <a:extLst>
                  <a:ext uri="{FF2B5EF4-FFF2-40B4-BE49-F238E27FC236}">
                    <a16:creationId xmlns:a16="http://schemas.microsoft.com/office/drawing/2014/main" id="{9DB2F583-D879-4D35-B015-4DB48EFBE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7" name="Freeform 185">
                <a:extLst>
                  <a:ext uri="{FF2B5EF4-FFF2-40B4-BE49-F238E27FC236}">
                    <a16:creationId xmlns:a16="http://schemas.microsoft.com/office/drawing/2014/main" id="{F156151B-8454-4DFA-9A9C-567ED6C4A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8" name="Freeform 186">
                <a:extLst>
                  <a:ext uri="{FF2B5EF4-FFF2-40B4-BE49-F238E27FC236}">
                    <a16:creationId xmlns:a16="http://schemas.microsoft.com/office/drawing/2014/main" id="{3E0EDF2A-B82D-45C8-AAD0-95861486A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9" name="Freeform 187">
                <a:extLst>
                  <a:ext uri="{FF2B5EF4-FFF2-40B4-BE49-F238E27FC236}">
                    <a16:creationId xmlns:a16="http://schemas.microsoft.com/office/drawing/2014/main" id="{61D73F94-4731-4DF7-9932-E87C10AAB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0" name="Freeform 157">
                <a:extLst>
                  <a:ext uri="{FF2B5EF4-FFF2-40B4-BE49-F238E27FC236}">
                    <a16:creationId xmlns:a16="http://schemas.microsoft.com/office/drawing/2014/main" id="{6C5246B7-820D-44DB-9230-EFFA89E3F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1" name="Freeform 158">
                <a:extLst>
                  <a:ext uri="{FF2B5EF4-FFF2-40B4-BE49-F238E27FC236}">
                    <a16:creationId xmlns:a16="http://schemas.microsoft.com/office/drawing/2014/main" id="{906C251F-F9E2-417B-99A8-A8BF863E21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2" name="Freeform 161">
                <a:extLst>
                  <a:ext uri="{FF2B5EF4-FFF2-40B4-BE49-F238E27FC236}">
                    <a16:creationId xmlns:a16="http://schemas.microsoft.com/office/drawing/2014/main" id="{42DF9922-0C1D-4B1C-8E52-15715E3B6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3" name="Freeform 162">
                <a:extLst>
                  <a:ext uri="{FF2B5EF4-FFF2-40B4-BE49-F238E27FC236}">
                    <a16:creationId xmlns:a16="http://schemas.microsoft.com/office/drawing/2014/main" id="{BFE203DB-AD3B-447D-B2BA-C0CBC71A6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4" name="Freeform 163">
                <a:extLst>
                  <a:ext uri="{FF2B5EF4-FFF2-40B4-BE49-F238E27FC236}">
                    <a16:creationId xmlns:a16="http://schemas.microsoft.com/office/drawing/2014/main" id="{6F469D46-31CA-4242-B533-EF806C478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5" name="Freeform 164">
                <a:extLst>
                  <a:ext uri="{FF2B5EF4-FFF2-40B4-BE49-F238E27FC236}">
                    <a16:creationId xmlns:a16="http://schemas.microsoft.com/office/drawing/2014/main" id="{9C36158E-BDE1-4578-BD60-5AD1D6F1D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6" name="Freeform 165">
                <a:extLst>
                  <a:ext uri="{FF2B5EF4-FFF2-40B4-BE49-F238E27FC236}">
                    <a16:creationId xmlns:a16="http://schemas.microsoft.com/office/drawing/2014/main" id="{0536F6F0-1B95-4BBC-B72E-8CC7ED72D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7" name="Freeform 166">
                <a:extLst>
                  <a:ext uri="{FF2B5EF4-FFF2-40B4-BE49-F238E27FC236}">
                    <a16:creationId xmlns:a16="http://schemas.microsoft.com/office/drawing/2014/main" id="{B32F568C-16E5-4679-B641-470798CAC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8" name="Freeform 167">
                <a:extLst>
                  <a:ext uri="{FF2B5EF4-FFF2-40B4-BE49-F238E27FC236}">
                    <a16:creationId xmlns:a16="http://schemas.microsoft.com/office/drawing/2014/main" id="{FEEFBD51-3784-4DE2-B57D-CE114DCA5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9" name="Freeform 168">
                <a:extLst>
                  <a:ext uri="{FF2B5EF4-FFF2-40B4-BE49-F238E27FC236}">
                    <a16:creationId xmlns:a16="http://schemas.microsoft.com/office/drawing/2014/main" id="{E371DD97-D27B-45DB-A68F-F9D8EC30C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0" name="Freeform 169">
                <a:extLst>
                  <a:ext uri="{FF2B5EF4-FFF2-40B4-BE49-F238E27FC236}">
                    <a16:creationId xmlns:a16="http://schemas.microsoft.com/office/drawing/2014/main" id="{CB058890-09A0-4B1D-B149-9D15F127F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1" name="Freeform 170">
                <a:extLst>
                  <a:ext uri="{FF2B5EF4-FFF2-40B4-BE49-F238E27FC236}">
                    <a16:creationId xmlns:a16="http://schemas.microsoft.com/office/drawing/2014/main" id="{A70B6458-926B-4929-BBAC-6CEF61252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2" name="Freeform 171">
                <a:extLst>
                  <a:ext uri="{FF2B5EF4-FFF2-40B4-BE49-F238E27FC236}">
                    <a16:creationId xmlns:a16="http://schemas.microsoft.com/office/drawing/2014/main" id="{6F5D6CAF-AEEB-45D5-9911-E6CAF12A0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3" name="Freeform 172">
                <a:extLst>
                  <a:ext uri="{FF2B5EF4-FFF2-40B4-BE49-F238E27FC236}">
                    <a16:creationId xmlns:a16="http://schemas.microsoft.com/office/drawing/2014/main" id="{5E30B19D-4533-4CE3-BADF-344ACDD38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4" name="Freeform 173">
                <a:extLst>
                  <a:ext uri="{FF2B5EF4-FFF2-40B4-BE49-F238E27FC236}">
                    <a16:creationId xmlns:a16="http://schemas.microsoft.com/office/drawing/2014/main" id="{8EFA7AD7-EF05-4097-B29C-2F620A4E4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5" name="Freeform 174">
                <a:extLst>
                  <a:ext uri="{FF2B5EF4-FFF2-40B4-BE49-F238E27FC236}">
                    <a16:creationId xmlns:a16="http://schemas.microsoft.com/office/drawing/2014/main" id="{B428574C-C42D-40BC-86E3-F6C62B39A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6" name="Freeform 175">
                <a:extLst>
                  <a:ext uri="{FF2B5EF4-FFF2-40B4-BE49-F238E27FC236}">
                    <a16:creationId xmlns:a16="http://schemas.microsoft.com/office/drawing/2014/main" id="{291175B6-E34B-44D1-80BD-59A42A93A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7" name="Freeform 176">
                <a:extLst>
                  <a:ext uri="{FF2B5EF4-FFF2-40B4-BE49-F238E27FC236}">
                    <a16:creationId xmlns:a16="http://schemas.microsoft.com/office/drawing/2014/main" id="{D91F36E1-6522-412D-B0D1-04D0FD5B8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8" name="Freeform 177">
                <a:extLst>
                  <a:ext uri="{FF2B5EF4-FFF2-40B4-BE49-F238E27FC236}">
                    <a16:creationId xmlns:a16="http://schemas.microsoft.com/office/drawing/2014/main" id="{D18688AC-0BE9-44D8-91A2-B8216693A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9" name="Freeform 178">
                <a:extLst>
                  <a:ext uri="{FF2B5EF4-FFF2-40B4-BE49-F238E27FC236}">
                    <a16:creationId xmlns:a16="http://schemas.microsoft.com/office/drawing/2014/main" id="{C4B86B02-FD0B-4554-87D1-D3751CDC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0" name="Freeform 188">
                <a:extLst>
                  <a:ext uri="{FF2B5EF4-FFF2-40B4-BE49-F238E27FC236}">
                    <a16:creationId xmlns:a16="http://schemas.microsoft.com/office/drawing/2014/main" id="{EBCB0422-A637-4BA5-B023-72FC4FF5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1" name="Freeform 103">
                <a:extLst>
                  <a:ext uri="{FF2B5EF4-FFF2-40B4-BE49-F238E27FC236}">
                    <a16:creationId xmlns:a16="http://schemas.microsoft.com/office/drawing/2014/main" id="{5428F93C-4A20-4FC7-A267-1C7F3F13C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2" name="Freeform 104">
                <a:extLst>
                  <a:ext uri="{FF2B5EF4-FFF2-40B4-BE49-F238E27FC236}">
                    <a16:creationId xmlns:a16="http://schemas.microsoft.com/office/drawing/2014/main" id="{47D7BF12-EED5-4F7E-9B09-3D027204FA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90" name="AutoShape 25">
              <a:extLst>
                <a:ext uri="{FF2B5EF4-FFF2-40B4-BE49-F238E27FC236}">
                  <a16:creationId xmlns:a16="http://schemas.microsoft.com/office/drawing/2014/main" id="{816798F0-813A-4670-96A1-C7C6F03F8EB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1" name="AutoShape 22">
              <a:extLst>
                <a:ext uri="{FF2B5EF4-FFF2-40B4-BE49-F238E27FC236}">
                  <a16:creationId xmlns:a16="http://schemas.microsoft.com/office/drawing/2014/main" id="{C1407682-DB00-4EE0-9A2E-A89B0EB261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92" name="Gruppieren 281">
              <a:extLst>
                <a:ext uri="{FF2B5EF4-FFF2-40B4-BE49-F238E27FC236}">
                  <a16:creationId xmlns:a16="http://schemas.microsoft.com/office/drawing/2014/main" id="{2BF07BA0-A9F6-499A-AFB0-20958350F65A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193" name="Freeform 156">
                <a:extLst>
                  <a:ext uri="{FF2B5EF4-FFF2-40B4-BE49-F238E27FC236}">
                    <a16:creationId xmlns:a16="http://schemas.microsoft.com/office/drawing/2014/main" id="{8B3ACB56-AA85-4015-8835-29F18E47B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4" name="Freeform 159">
                <a:extLst>
                  <a:ext uri="{FF2B5EF4-FFF2-40B4-BE49-F238E27FC236}">
                    <a16:creationId xmlns:a16="http://schemas.microsoft.com/office/drawing/2014/main" id="{2751FD3F-4CBD-420B-9CF3-6FE974A21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5" name="Freeform 160">
                <a:extLst>
                  <a:ext uri="{FF2B5EF4-FFF2-40B4-BE49-F238E27FC236}">
                    <a16:creationId xmlns:a16="http://schemas.microsoft.com/office/drawing/2014/main" id="{6ABC8B4C-A5C3-4C5D-AA5C-083CC7A2A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6" name="Freeform 179">
                <a:extLst>
                  <a:ext uri="{FF2B5EF4-FFF2-40B4-BE49-F238E27FC236}">
                    <a16:creationId xmlns:a16="http://schemas.microsoft.com/office/drawing/2014/main" id="{6A4F3428-5FFE-4A08-8DF2-24C77CAED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7" name="Freeform 180">
                <a:extLst>
                  <a:ext uri="{FF2B5EF4-FFF2-40B4-BE49-F238E27FC236}">
                    <a16:creationId xmlns:a16="http://schemas.microsoft.com/office/drawing/2014/main" id="{075C8661-9D41-4C1C-AA48-BBECCE4B0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8" name="Freeform 181">
                <a:extLst>
                  <a:ext uri="{FF2B5EF4-FFF2-40B4-BE49-F238E27FC236}">
                    <a16:creationId xmlns:a16="http://schemas.microsoft.com/office/drawing/2014/main" id="{CF245833-53AD-4425-9B3F-607AE5B57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9" name="Freeform 182">
                <a:extLst>
                  <a:ext uri="{FF2B5EF4-FFF2-40B4-BE49-F238E27FC236}">
                    <a16:creationId xmlns:a16="http://schemas.microsoft.com/office/drawing/2014/main" id="{C4AE111B-8C3A-4D06-BBD6-C341C185B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0" name="Freeform 183">
                <a:extLst>
                  <a:ext uri="{FF2B5EF4-FFF2-40B4-BE49-F238E27FC236}">
                    <a16:creationId xmlns:a16="http://schemas.microsoft.com/office/drawing/2014/main" id="{004086EE-899D-4A33-8CDC-71CAD10F3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1" name="Freeform 184">
                <a:extLst>
                  <a:ext uri="{FF2B5EF4-FFF2-40B4-BE49-F238E27FC236}">
                    <a16:creationId xmlns:a16="http://schemas.microsoft.com/office/drawing/2014/main" id="{57F2B897-79B3-404C-8A4B-3A0E84E1A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2" name="Freeform 185">
                <a:extLst>
                  <a:ext uri="{FF2B5EF4-FFF2-40B4-BE49-F238E27FC236}">
                    <a16:creationId xmlns:a16="http://schemas.microsoft.com/office/drawing/2014/main" id="{842D9935-B18E-48C9-BC5C-4F1DAF784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3" name="Freeform 186">
                <a:extLst>
                  <a:ext uri="{FF2B5EF4-FFF2-40B4-BE49-F238E27FC236}">
                    <a16:creationId xmlns:a16="http://schemas.microsoft.com/office/drawing/2014/main" id="{7ABB579E-D95C-4C0A-8ECA-E5E17CA54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4" name="Freeform 187">
                <a:extLst>
                  <a:ext uri="{FF2B5EF4-FFF2-40B4-BE49-F238E27FC236}">
                    <a16:creationId xmlns:a16="http://schemas.microsoft.com/office/drawing/2014/main" id="{4D3CF78C-3E9E-46E6-9939-5AFF323BD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5" name="Freeform 157">
                <a:extLst>
                  <a:ext uri="{FF2B5EF4-FFF2-40B4-BE49-F238E27FC236}">
                    <a16:creationId xmlns:a16="http://schemas.microsoft.com/office/drawing/2014/main" id="{D674545C-E260-49E8-B9F8-A3BB78B9F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6" name="Freeform 158">
                <a:extLst>
                  <a:ext uri="{FF2B5EF4-FFF2-40B4-BE49-F238E27FC236}">
                    <a16:creationId xmlns:a16="http://schemas.microsoft.com/office/drawing/2014/main" id="{3833A95C-6439-4939-B7BE-BFDFB5C86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7" name="Freeform 161">
                <a:extLst>
                  <a:ext uri="{FF2B5EF4-FFF2-40B4-BE49-F238E27FC236}">
                    <a16:creationId xmlns:a16="http://schemas.microsoft.com/office/drawing/2014/main" id="{5D82AEE7-7564-4D4C-9866-3832B9E89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8" name="Freeform 162">
                <a:extLst>
                  <a:ext uri="{FF2B5EF4-FFF2-40B4-BE49-F238E27FC236}">
                    <a16:creationId xmlns:a16="http://schemas.microsoft.com/office/drawing/2014/main" id="{479A9F9A-D9C8-4D51-9BCC-FA9F2C47C9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9" name="Freeform 163">
                <a:extLst>
                  <a:ext uri="{FF2B5EF4-FFF2-40B4-BE49-F238E27FC236}">
                    <a16:creationId xmlns:a16="http://schemas.microsoft.com/office/drawing/2014/main" id="{10F6D051-85C6-431C-9EB1-63854FD1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0" name="Freeform 164">
                <a:extLst>
                  <a:ext uri="{FF2B5EF4-FFF2-40B4-BE49-F238E27FC236}">
                    <a16:creationId xmlns:a16="http://schemas.microsoft.com/office/drawing/2014/main" id="{507D85E8-DE9B-4CFE-A8BB-377D91920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1" name="Freeform 165">
                <a:extLst>
                  <a:ext uri="{FF2B5EF4-FFF2-40B4-BE49-F238E27FC236}">
                    <a16:creationId xmlns:a16="http://schemas.microsoft.com/office/drawing/2014/main" id="{BCF40A12-52AE-404A-A297-59CA40743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2" name="Freeform 166">
                <a:extLst>
                  <a:ext uri="{FF2B5EF4-FFF2-40B4-BE49-F238E27FC236}">
                    <a16:creationId xmlns:a16="http://schemas.microsoft.com/office/drawing/2014/main" id="{01F2DD81-1E21-4973-AB5D-E9317EE64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3" name="Freeform 167">
                <a:extLst>
                  <a:ext uri="{FF2B5EF4-FFF2-40B4-BE49-F238E27FC236}">
                    <a16:creationId xmlns:a16="http://schemas.microsoft.com/office/drawing/2014/main" id="{8729D474-8EEC-445D-BAAA-4CE9DA6AE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4" name="Freeform 168">
                <a:extLst>
                  <a:ext uri="{FF2B5EF4-FFF2-40B4-BE49-F238E27FC236}">
                    <a16:creationId xmlns:a16="http://schemas.microsoft.com/office/drawing/2014/main" id="{57979FEE-D85F-4AAF-B474-895D915B8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5" name="Freeform 169">
                <a:extLst>
                  <a:ext uri="{FF2B5EF4-FFF2-40B4-BE49-F238E27FC236}">
                    <a16:creationId xmlns:a16="http://schemas.microsoft.com/office/drawing/2014/main" id="{E395B429-572C-4DCE-86EB-78BB564C7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6" name="Freeform 170">
                <a:extLst>
                  <a:ext uri="{FF2B5EF4-FFF2-40B4-BE49-F238E27FC236}">
                    <a16:creationId xmlns:a16="http://schemas.microsoft.com/office/drawing/2014/main" id="{8318DD76-6778-4639-8B8F-E49033695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7" name="Freeform 171">
                <a:extLst>
                  <a:ext uri="{FF2B5EF4-FFF2-40B4-BE49-F238E27FC236}">
                    <a16:creationId xmlns:a16="http://schemas.microsoft.com/office/drawing/2014/main" id="{547ED799-F878-4169-9C84-412A19020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8" name="Freeform 172">
                <a:extLst>
                  <a:ext uri="{FF2B5EF4-FFF2-40B4-BE49-F238E27FC236}">
                    <a16:creationId xmlns:a16="http://schemas.microsoft.com/office/drawing/2014/main" id="{B58248C9-66C8-4747-BD61-A54B3521B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9" name="Freeform 173">
                <a:extLst>
                  <a:ext uri="{FF2B5EF4-FFF2-40B4-BE49-F238E27FC236}">
                    <a16:creationId xmlns:a16="http://schemas.microsoft.com/office/drawing/2014/main" id="{86E18EFD-03EA-41B1-BA40-4D533EC58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0" name="Freeform 174">
                <a:extLst>
                  <a:ext uri="{FF2B5EF4-FFF2-40B4-BE49-F238E27FC236}">
                    <a16:creationId xmlns:a16="http://schemas.microsoft.com/office/drawing/2014/main" id="{AE40ABE0-A67A-421B-8DF8-3C1CE768E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1" name="Freeform 175">
                <a:extLst>
                  <a:ext uri="{FF2B5EF4-FFF2-40B4-BE49-F238E27FC236}">
                    <a16:creationId xmlns:a16="http://schemas.microsoft.com/office/drawing/2014/main" id="{C46DAC1F-3E60-4B7A-8D2C-ED84D7298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2" name="Freeform 176">
                <a:extLst>
                  <a:ext uri="{FF2B5EF4-FFF2-40B4-BE49-F238E27FC236}">
                    <a16:creationId xmlns:a16="http://schemas.microsoft.com/office/drawing/2014/main" id="{CA2FB93F-8F39-40E6-A407-2396C5AD1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3" name="Freeform 177">
                <a:extLst>
                  <a:ext uri="{FF2B5EF4-FFF2-40B4-BE49-F238E27FC236}">
                    <a16:creationId xmlns:a16="http://schemas.microsoft.com/office/drawing/2014/main" id="{03A22C63-AEE6-479B-AB97-8DB6F7C36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4" name="Freeform 178">
                <a:extLst>
                  <a:ext uri="{FF2B5EF4-FFF2-40B4-BE49-F238E27FC236}">
                    <a16:creationId xmlns:a16="http://schemas.microsoft.com/office/drawing/2014/main" id="{4603B929-87D5-4B85-9385-D86C8E6F4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5" name="Freeform 188">
                <a:extLst>
                  <a:ext uri="{FF2B5EF4-FFF2-40B4-BE49-F238E27FC236}">
                    <a16:creationId xmlns:a16="http://schemas.microsoft.com/office/drawing/2014/main" id="{88204715-57FE-42A6-89A9-09627D8A3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6" name="Freeform 103">
                <a:extLst>
                  <a:ext uri="{FF2B5EF4-FFF2-40B4-BE49-F238E27FC236}">
                    <a16:creationId xmlns:a16="http://schemas.microsoft.com/office/drawing/2014/main" id="{FAB6AB6B-BCA5-44F8-9D5A-ADFA805C7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7" name="Freeform 104">
                <a:extLst>
                  <a:ext uri="{FF2B5EF4-FFF2-40B4-BE49-F238E27FC236}">
                    <a16:creationId xmlns:a16="http://schemas.microsoft.com/office/drawing/2014/main" id="{773D9944-BD0A-4D9D-9FD4-7BB1816C34E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263" name="Groupe 1289">
            <a:extLst>
              <a:ext uri="{FF2B5EF4-FFF2-40B4-BE49-F238E27FC236}">
                <a16:creationId xmlns:a16="http://schemas.microsoft.com/office/drawing/2014/main" id="{FF459845-F070-4D4A-8BFA-89038F264D17}"/>
              </a:ext>
            </a:extLst>
          </p:cNvPr>
          <p:cNvGrpSpPr>
            <a:grpSpLocks/>
          </p:cNvGrpSpPr>
          <p:nvPr/>
        </p:nvGrpSpPr>
        <p:grpSpPr bwMode="auto">
          <a:xfrm>
            <a:off x="7542386" y="1183581"/>
            <a:ext cx="324721" cy="249721"/>
            <a:chOff x="2335614" y="3820290"/>
            <a:chExt cx="653239" cy="560864"/>
          </a:xfrm>
        </p:grpSpPr>
        <p:sp>
          <p:nvSpPr>
            <p:cNvPr id="1264" name="Ellipse 1263">
              <a:extLst>
                <a:ext uri="{FF2B5EF4-FFF2-40B4-BE49-F238E27FC236}">
                  <a16:creationId xmlns:a16="http://schemas.microsoft.com/office/drawing/2014/main" id="{7351BB30-61EB-484E-9724-47A3E856A961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4445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65" name="_effect" descr="C:\Users\marc.h\Desktop\Schatten-TEST.png">
              <a:extLst>
                <a:ext uri="{FF2B5EF4-FFF2-40B4-BE49-F238E27FC236}">
                  <a16:creationId xmlns:a16="http://schemas.microsoft.com/office/drawing/2014/main" id="{1D47EB8D-C4B2-466C-92AF-49A6AA23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266" name="Gruppieren 96">
              <a:extLst>
                <a:ext uri="{FF2B5EF4-FFF2-40B4-BE49-F238E27FC236}">
                  <a16:creationId xmlns:a16="http://schemas.microsoft.com/office/drawing/2014/main" id="{3A214D68-CB7E-460D-BC93-A3267B885E27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05" name="Freeform 156">
                <a:extLst>
                  <a:ext uri="{FF2B5EF4-FFF2-40B4-BE49-F238E27FC236}">
                    <a16:creationId xmlns:a16="http://schemas.microsoft.com/office/drawing/2014/main" id="{D339A02F-CAD5-472C-AF93-10D141121D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6" name="Freeform 159">
                <a:extLst>
                  <a:ext uri="{FF2B5EF4-FFF2-40B4-BE49-F238E27FC236}">
                    <a16:creationId xmlns:a16="http://schemas.microsoft.com/office/drawing/2014/main" id="{BAD388DD-83F2-451F-B387-87DA1DDC1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7" name="Freeform 160">
                <a:extLst>
                  <a:ext uri="{FF2B5EF4-FFF2-40B4-BE49-F238E27FC236}">
                    <a16:creationId xmlns:a16="http://schemas.microsoft.com/office/drawing/2014/main" id="{6321AEC1-ED83-4B59-BB32-6DA0C2C91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8" name="Freeform 179">
                <a:extLst>
                  <a:ext uri="{FF2B5EF4-FFF2-40B4-BE49-F238E27FC236}">
                    <a16:creationId xmlns:a16="http://schemas.microsoft.com/office/drawing/2014/main" id="{7CD8CF87-9BE1-477D-86AD-2D279C678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9" name="Freeform 180">
                <a:extLst>
                  <a:ext uri="{FF2B5EF4-FFF2-40B4-BE49-F238E27FC236}">
                    <a16:creationId xmlns:a16="http://schemas.microsoft.com/office/drawing/2014/main" id="{C9C37D8B-D1CD-4613-859C-BC57A069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0" name="Freeform 181">
                <a:extLst>
                  <a:ext uri="{FF2B5EF4-FFF2-40B4-BE49-F238E27FC236}">
                    <a16:creationId xmlns:a16="http://schemas.microsoft.com/office/drawing/2014/main" id="{D79ADA12-5567-46DB-BBC7-007446FFA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1" name="Freeform 182">
                <a:extLst>
                  <a:ext uri="{FF2B5EF4-FFF2-40B4-BE49-F238E27FC236}">
                    <a16:creationId xmlns:a16="http://schemas.microsoft.com/office/drawing/2014/main" id="{D6A3D6B9-814F-4066-9259-D58259CD0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2" name="Freeform 183">
                <a:extLst>
                  <a:ext uri="{FF2B5EF4-FFF2-40B4-BE49-F238E27FC236}">
                    <a16:creationId xmlns:a16="http://schemas.microsoft.com/office/drawing/2014/main" id="{28C06D57-0810-4B44-BB08-49D8403F7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3" name="Freeform 184">
                <a:extLst>
                  <a:ext uri="{FF2B5EF4-FFF2-40B4-BE49-F238E27FC236}">
                    <a16:creationId xmlns:a16="http://schemas.microsoft.com/office/drawing/2014/main" id="{B3986BBA-2B6F-42B6-8AC3-56C4357C6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4" name="Freeform 185">
                <a:extLst>
                  <a:ext uri="{FF2B5EF4-FFF2-40B4-BE49-F238E27FC236}">
                    <a16:creationId xmlns:a16="http://schemas.microsoft.com/office/drawing/2014/main" id="{656136DC-9B7D-4476-81C1-487D400E3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5" name="Freeform 186">
                <a:extLst>
                  <a:ext uri="{FF2B5EF4-FFF2-40B4-BE49-F238E27FC236}">
                    <a16:creationId xmlns:a16="http://schemas.microsoft.com/office/drawing/2014/main" id="{E1C6EA6A-1126-46C6-802A-B54A73C9A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6" name="Freeform 187">
                <a:extLst>
                  <a:ext uri="{FF2B5EF4-FFF2-40B4-BE49-F238E27FC236}">
                    <a16:creationId xmlns:a16="http://schemas.microsoft.com/office/drawing/2014/main" id="{E4FA06E6-4A00-448C-AE93-33E5D9B4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7" name="Freeform 157">
                <a:extLst>
                  <a:ext uri="{FF2B5EF4-FFF2-40B4-BE49-F238E27FC236}">
                    <a16:creationId xmlns:a16="http://schemas.microsoft.com/office/drawing/2014/main" id="{A93746A7-F8B0-462E-9D04-B4ABAAA59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8" name="Freeform 158">
                <a:extLst>
                  <a:ext uri="{FF2B5EF4-FFF2-40B4-BE49-F238E27FC236}">
                    <a16:creationId xmlns:a16="http://schemas.microsoft.com/office/drawing/2014/main" id="{547FD435-1C65-4C49-9910-2E874D3131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9" name="Freeform 161">
                <a:extLst>
                  <a:ext uri="{FF2B5EF4-FFF2-40B4-BE49-F238E27FC236}">
                    <a16:creationId xmlns:a16="http://schemas.microsoft.com/office/drawing/2014/main" id="{3685B107-A60A-4AC9-9575-EA37476A4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0" name="Freeform 162">
                <a:extLst>
                  <a:ext uri="{FF2B5EF4-FFF2-40B4-BE49-F238E27FC236}">
                    <a16:creationId xmlns:a16="http://schemas.microsoft.com/office/drawing/2014/main" id="{EF2FDECF-1DAB-4A8D-885F-463DA91462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1" name="Freeform 163">
                <a:extLst>
                  <a:ext uri="{FF2B5EF4-FFF2-40B4-BE49-F238E27FC236}">
                    <a16:creationId xmlns:a16="http://schemas.microsoft.com/office/drawing/2014/main" id="{CB662577-3770-449D-8690-67EFE5720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2" name="Freeform 164">
                <a:extLst>
                  <a:ext uri="{FF2B5EF4-FFF2-40B4-BE49-F238E27FC236}">
                    <a16:creationId xmlns:a16="http://schemas.microsoft.com/office/drawing/2014/main" id="{35A9C026-1952-4E88-9D1F-01CBE7D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3" name="Freeform 165">
                <a:extLst>
                  <a:ext uri="{FF2B5EF4-FFF2-40B4-BE49-F238E27FC236}">
                    <a16:creationId xmlns:a16="http://schemas.microsoft.com/office/drawing/2014/main" id="{A98DD72E-E426-45D6-B884-C416DE171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4" name="Freeform 166">
                <a:extLst>
                  <a:ext uri="{FF2B5EF4-FFF2-40B4-BE49-F238E27FC236}">
                    <a16:creationId xmlns:a16="http://schemas.microsoft.com/office/drawing/2014/main" id="{942B0E80-D021-4E40-8103-9B48654AC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5" name="Freeform 167">
                <a:extLst>
                  <a:ext uri="{FF2B5EF4-FFF2-40B4-BE49-F238E27FC236}">
                    <a16:creationId xmlns:a16="http://schemas.microsoft.com/office/drawing/2014/main" id="{A8BCCEFF-DBFD-41A1-A765-2F0A504F8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6" name="Freeform 168">
                <a:extLst>
                  <a:ext uri="{FF2B5EF4-FFF2-40B4-BE49-F238E27FC236}">
                    <a16:creationId xmlns:a16="http://schemas.microsoft.com/office/drawing/2014/main" id="{05E42DF1-FB42-4E0D-BA79-C40BA64C5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7" name="Freeform 169">
                <a:extLst>
                  <a:ext uri="{FF2B5EF4-FFF2-40B4-BE49-F238E27FC236}">
                    <a16:creationId xmlns:a16="http://schemas.microsoft.com/office/drawing/2014/main" id="{DC877ABF-E19E-4961-A84F-7B7C71263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8" name="Freeform 170">
                <a:extLst>
                  <a:ext uri="{FF2B5EF4-FFF2-40B4-BE49-F238E27FC236}">
                    <a16:creationId xmlns:a16="http://schemas.microsoft.com/office/drawing/2014/main" id="{907A477F-CAE6-480E-B2B0-A7B11B0CE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9" name="Freeform 171">
                <a:extLst>
                  <a:ext uri="{FF2B5EF4-FFF2-40B4-BE49-F238E27FC236}">
                    <a16:creationId xmlns:a16="http://schemas.microsoft.com/office/drawing/2014/main" id="{BE902CF0-FD6D-435C-B020-AC4EDECB3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0" name="Freeform 172">
                <a:extLst>
                  <a:ext uri="{FF2B5EF4-FFF2-40B4-BE49-F238E27FC236}">
                    <a16:creationId xmlns:a16="http://schemas.microsoft.com/office/drawing/2014/main" id="{0BE72332-293B-4155-99DB-FF41206DC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1" name="Freeform 173">
                <a:extLst>
                  <a:ext uri="{FF2B5EF4-FFF2-40B4-BE49-F238E27FC236}">
                    <a16:creationId xmlns:a16="http://schemas.microsoft.com/office/drawing/2014/main" id="{899EACD9-F37F-46BB-8F81-7EBA6115B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2" name="Freeform 174">
                <a:extLst>
                  <a:ext uri="{FF2B5EF4-FFF2-40B4-BE49-F238E27FC236}">
                    <a16:creationId xmlns:a16="http://schemas.microsoft.com/office/drawing/2014/main" id="{0D37B608-EC33-4CD7-8981-341555F05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3" name="Freeform 175">
                <a:extLst>
                  <a:ext uri="{FF2B5EF4-FFF2-40B4-BE49-F238E27FC236}">
                    <a16:creationId xmlns:a16="http://schemas.microsoft.com/office/drawing/2014/main" id="{A895DAEB-69A9-49BF-A800-D48E42AB7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4" name="Freeform 176">
                <a:extLst>
                  <a:ext uri="{FF2B5EF4-FFF2-40B4-BE49-F238E27FC236}">
                    <a16:creationId xmlns:a16="http://schemas.microsoft.com/office/drawing/2014/main" id="{D08561CE-7FDC-4831-BA7A-2C00AB95B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5" name="Freeform 177">
                <a:extLst>
                  <a:ext uri="{FF2B5EF4-FFF2-40B4-BE49-F238E27FC236}">
                    <a16:creationId xmlns:a16="http://schemas.microsoft.com/office/drawing/2014/main" id="{467EBAC0-3330-4852-AD09-F70D32187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6" name="Freeform 178">
                <a:extLst>
                  <a:ext uri="{FF2B5EF4-FFF2-40B4-BE49-F238E27FC236}">
                    <a16:creationId xmlns:a16="http://schemas.microsoft.com/office/drawing/2014/main" id="{A6A3CC4E-B3DE-4DAF-A39D-7B2B40705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7" name="Freeform 188">
                <a:extLst>
                  <a:ext uri="{FF2B5EF4-FFF2-40B4-BE49-F238E27FC236}">
                    <a16:creationId xmlns:a16="http://schemas.microsoft.com/office/drawing/2014/main" id="{AF72DB8A-A78C-4E81-9BA8-12BDE4C1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8" name="Freeform 103">
                <a:extLst>
                  <a:ext uri="{FF2B5EF4-FFF2-40B4-BE49-F238E27FC236}">
                    <a16:creationId xmlns:a16="http://schemas.microsoft.com/office/drawing/2014/main" id="{7AFFE53D-53B9-4C0A-B9AE-F1691A952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9" name="Freeform 104">
                <a:extLst>
                  <a:ext uri="{FF2B5EF4-FFF2-40B4-BE49-F238E27FC236}">
                    <a16:creationId xmlns:a16="http://schemas.microsoft.com/office/drawing/2014/main" id="{5A85D94F-B8B9-4038-8D8F-9705EF291C2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67" name="AutoShape 25">
              <a:extLst>
                <a:ext uri="{FF2B5EF4-FFF2-40B4-BE49-F238E27FC236}">
                  <a16:creationId xmlns:a16="http://schemas.microsoft.com/office/drawing/2014/main" id="{53542F49-F53D-4013-B740-97253A484DD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8" name="AutoShape 22">
              <a:extLst>
                <a:ext uri="{FF2B5EF4-FFF2-40B4-BE49-F238E27FC236}">
                  <a16:creationId xmlns:a16="http://schemas.microsoft.com/office/drawing/2014/main" id="{44BF9CEE-6192-4F3D-ADDB-D2395F783D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269" name="Gruppieren 281">
              <a:extLst>
                <a:ext uri="{FF2B5EF4-FFF2-40B4-BE49-F238E27FC236}">
                  <a16:creationId xmlns:a16="http://schemas.microsoft.com/office/drawing/2014/main" id="{B0583E9F-75CA-47BD-9C9B-291B7FF75F40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270" name="Freeform 156">
                <a:extLst>
                  <a:ext uri="{FF2B5EF4-FFF2-40B4-BE49-F238E27FC236}">
                    <a16:creationId xmlns:a16="http://schemas.microsoft.com/office/drawing/2014/main" id="{CD2DAD00-8C05-4DC6-A9E4-B69EF8F2CF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1" name="Freeform 159">
                <a:extLst>
                  <a:ext uri="{FF2B5EF4-FFF2-40B4-BE49-F238E27FC236}">
                    <a16:creationId xmlns:a16="http://schemas.microsoft.com/office/drawing/2014/main" id="{EBDD7BB5-1D71-4191-A330-12F04EE4D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2" name="Freeform 160">
                <a:extLst>
                  <a:ext uri="{FF2B5EF4-FFF2-40B4-BE49-F238E27FC236}">
                    <a16:creationId xmlns:a16="http://schemas.microsoft.com/office/drawing/2014/main" id="{3F6026A1-CB0B-481A-98CE-03AB31F6F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3" name="Freeform 179">
                <a:extLst>
                  <a:ext uri="{FF2B5EF4-FFF2-40B4-BE49-F238E27FC236}">
                    <a16:creationId xmlns:a16="http://schemas.microsoft.com/office/drawing/2014/main" id="{C935AC8A-2C45-4C78-8030-80935EAD6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4" name="Freeform 180">
                <a:extLst>
                  <a:ext uri="{FF2B5EF4-FFF2-40B4-BE49-F238E27FC236}">
                    <a16:creationId xmlns:a16="http://schemas.microsoft.com/office/drawing/2014/main" id="{9D006AFB-811C-4050-BD75-648ED8145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5" name="Freeform 181">
                <a:extLst>
                  <a:ext uri="{FF2B5EF4-FFF2-40B4-BE49-F238E27FC236}">
                    <a16:creationId xmlns:a16="http://schemas.microsoft.com/office/drawing/2014/main" id="{18DA9317-1DEC-4ECB-90B7-F15507D55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6" name="Freeform 182">
                <a:extLst>
                  <a:ext uri="{FF2B5EF4-FFF2-40B4-BE49-F238E27FC236}">
                    <a16:creationId xmlns:a16="http://schemas.microsoft.com/office/drawing/2014/main" id="{597E3647-DC29-4791-AF96-8BE09FE0B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7" name="Freeform 183">
                <a:extLst>
                  <a:ext uri="{FF2B5EF4-FFF2-40B4-BE49-F238E27FC236}">
                    <a16:creationId xmlns:a16="http://schemas.microsoft.com/office/drawing/2014/main" id="{0D080016-4D38-4A2E-A544-58776D392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8" name="Freeform 184">
                <a:extLst>
                  <a:ext uri="{FF2B5EF4-FFF2-40B4-BE49-F238E27FC236}">
                    <a16:creationId xmlns:a16="http://schemas.microsoft.com/office/drawing/2014/main" id="{758CE6C6-0A85-44BA-95B1-066B0FBCD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9" name="Freeform 185">
                <a:extLst>
                  <a:ext uri="{FF2B5EF4-FFF2-40B4-BE49-F238E27FC236}">
                    <a16:creationId xmlns:a16="http://schemas.microsoft.com/office/drawing/2014/main" id="{E63B5406-3724-4C66-B13E-C0F24D948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0" name="Freeform 186">
                <a:extLst>
                  <a:ext uri="{FF2B5EF4-FFF2-40B4-BE49-F238E27FC236}">
                    <a16:creationId xmlns:a16="http://schemas.microsoft.com/office/drawing/2014/main" id="{969B3C43-21CD-4530-AE1F-B7EA6BC93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1" name="Freeform 187">
                <a:extLst>
                  <a:ext uri="{FF2B5EF4-FFF2-40B4-BE49-F238E27FC236}">
                    <a16:creationId xmlns:a16="http://schemas.microsoft.com/office/drawing/2014/main" id="{B94CE38B-5E4B-4CC0-936E-717001317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2" name="Freeform 157">
                <a:extLst>
                  <a:ext uri="{FF2B5EF4-FFF2-40B4-BE49-F238E27FC236}">
                    <a16:creationId xmlns:a16="http://schemas.microsoft.com/office/drawing/2014/main" id="{D7721CA5-CC01-4E96-9F9C-23392B038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3" name="Freeform 158">
                <a:extLst>
                  <a:ext uri="{FF2B5EF4-FFF2-40B4-BE49-F238E27FC236}">
                    <a16:creationId xmlns:a16="http://schemas.microsoft.com/office/drawing/2014/main" id="{83F1569A-580E-4B08-A09B-97405D0951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4" name="Freeform 161">
                <a:extLst>
                  <a:ext uri="{FF2B5EF4-FFF2-40B4-BE49-F238E27FC236}">
                    <a16:creationId xmlns:a16="http://schemas.microsoft.com/office/drawing/2014/main" id="{A52EAAC0-4910-4ADA-B74C-96A8F1EBD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5" name="Freeform 162">
                <a:extLst>
                  <a:ext uri="{FF2B5EF4-FFF2-40B4-BE49-F238E27FC236}">
                    <a16:creationId xmlns:a16="http://schemas.microsoft.com/office/drawing/2014/main" id="{8352B848-93AA-4823-853A-5B98A1143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6" name="Freeform 163">
                <a:extLst>
                  <a:ext uri="{FF2B5EF4-FFF2-40B4-BE49-F238E27FC236}">
                    <a16:creationId xmlns:a16="http://schemas.microsoft.com/office/drawing/2014/main" id="{710FFD8B-7131-4324-84C5-5817F4968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7" name="Freeform 164">
                <a:extLst>
                  <a:ext uri="{FF2B5EF4-FFF2-40B4-BE49-F238E27FC236}">
                    <a16:creationId xmlns:a16="http://schemas.microsoft.com/office/drawing/2014/main" id="{045EBDF8-BD2C-4D45-A59E-C6B642EC8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8" name="Freeform 165">
                <a:extLst>
                  <a:ext uri="{FF2B5EF4-FFF2-40B4-BE49-F238E27FC236}">
                    <a16:creationId xmlns:a16="http://schemas.microsoft.com/office/drawing/2014/main" id="{5CDC3DBD-455E-46A5-8920-4ADC770C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9" name="Freeform 166">
                <a:extLst>
                  <a:ext uri="{FF2B5EF4-FFF2-40B4-BE49-F238E27FC236}">
                    <a16:creationId xmlns:a16="http://schemas.microsoft.com/office/drawing/2014/main" id="{3198E505-1299-478B-B432-167C66BE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0" name="Freeform 167">
                <a:extLst>
                  <a:ext uri="{FF2B5EF4-FFF2-40B4-BE49-F238E27FC236}">
                    <a16:creationId xmlns:a16="http://schemas.microsoft.com/office/drawing/2014/main" id="{DC4F51DB-8C65-4056-9D33-092AAF1EB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1" name="Freeform 168">
                <a:extLst>
                  <a:ext uri="{FF2B5EF4-FFF2-40B4-BE49-F238E27FC236}">
                    <a16:creationId xmlns:a16="http://schemas.microsoft.com/office/drawing/2014/main" id="{9321FB52-4270-4829-A0B4-B5CBE5C3D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2" name="Freeform 169">
                <a:extLst>
                  <a:ext uri="{FF2B5EF4-FFF2-40B4-BE49-F238E27FC236}">
                    <a16:creationId xmlns:a16="http://schemas.microsoft.com/office/drawing/2014/main" id="{2075A4CF-6537-4E36-B239-D60B8D821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3" name="Freeform 170">
                <a:extLst>
                  <a:ext uri="{FF2B5EF4-FFF2-40B4-BE49-F238E27FC236}">
                    <a16:creationId xmlns:a16="http://schemas.microsoft.com/office/drawing/2014/main" id="{0A9DBE41-18C1-49EF-8DDA-FA25299D5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4" name="Freeform 171">
                <a:extLst>
                  <a:ext uri="{FF2B5EF4-FFF2-40B4-BE49-F238E27FC236}">
                    <a16:creationId xmlns:a16="http://schemas.microsoft.com/office/drawing/2014/main" id="{07CE8710-C67F-4182-B449-D25BFA78A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5" name="Freeform 172">
                <a:extLst>
                  <a:ext uri="{FF2B5EF4-FFF2-40B4-BE49-F238E27FC236}">
                    <a16:creationId xmlns:a16="http://schemas.microsoft.com/office/drawing/2014/main" id="{ECC42EE3-D79A-4FA0-BFF3-C31754ABD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6" name="Freeform 173">
                <a:extLst>
                  <a:ext uri="{FF2B5EF4-FFF2-40B4-BE49-F238E27FC236}">
                    <a16:creationId xmlns:a16="http://schemas.microsoft.com/office/drawing/2014/main" id="{4E48BE1A-3B81-4243-8BBD-E7B3897DF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7" name="Freeform 174">
                <a:extLst>
                  <a:ext uri="{FF2B5EF4-FFF2-40B4-BE49-F238E27FC236}">
                    <a16:creationId xmlns:a16="http://schemas.microsoft.com/office/drawing/2014/main" id="{9BBA9D05-D07A-4657-8D64-9414CAF52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8" name="Freeform 175">
                <a:extLst>
                  <a:ext uri="{FF2B5EF4-FFF2-40B4-BE49-F238E27FC236}">
                    <a16:creationId xmlns:a16="http://schemas.microsoft.com/office/drawing/2014/main" id="{5861678A-D268-4238-A3B8-A91EAA1EA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9" name="Freeform 176">
                <a:extLst>
                  <a:ext uri="{FF2B5EF4-FFF2-40B4-BE49-F238E27FC236}">
                    <a16:creationId xmlns:a16="http://schemas.microsoft.com/office/drawing/2014/main" id="{D91D8A50-F6E9-47A1-99B1-4EFFA81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0" name="Freeform 177">
                <a:extLst>
                  <a:ext uri="{FF2B5EF4-FFF2-40B4-BE49-F238E27FC236}">
                    <a16:creationId xmlns:a16="http://schemas.microsoft.com/office/drawing/2014/main" id="{5F7C1917-2C6C-44BB-8C0B-1E8755552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1" name="Freeform 178">
                <a:extLst>
                  <a:ext uri="{FF2B5EF4-FFF2-40B4-BE49-F238E27FC236}">
                    <a16:creationId xmlns:a16="http://schemas.microsoft.com/office/drawing/2014/main" id="{3A748A93-5227-42EF-AD98-DD0637280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2" name="Freeform 188">
                <a:extLst>
                  <a:ext uri="{FF2B5EF4-FFF2-40B4-BE49-F238E27FC236}">
                    <a16:creationId xmlns:a16="http://schemas.microsoft.com/office/drawing/2014/main" id="{C9054544-DA68-43F9-9437-F88246140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3" name="Freeform 103">
                <a:extLst>
                  <a:ext uri="{FF2B5EF4-FFF2-40B4-BE49-F238E27FC236}">
                    <a16:creationId xmlns:a16="http://schemas.microsoft.com/office/drawing/2014/main" id="{C84D5F76-BC4D-4E03-BFAB-9677BC6F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4" name="Freeform 104">
                <a:extLst>
                  <a:ext uri="{FF2B5EF4-FFF2-40B4-BE49-F238E27FC236}">
                    <a16:creationId xmlns:a16="http://schemas.microsoft.com/office/drawing/2014/main" id="{E7710033-81BE-4334-8F06-5C6774956C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340" name="Groupe 1289">
            <a:extLst>
              <a:ext uri="{FF2B5EF4-FFF2-40B4-BE49-F238E27FC236}">
                <a16:creationId xmlns:a16="http://schemas.microsoft.com/office/drawing/2014/main" id="{B66FB5AE-4625-4159-8DA2-400EB1213155}"/>
              </a:ext>
            </a:extLst>
          </p:cNvPr>
          <p:cNvGrpSpPr>
            <a:grpSpLocks/>
          </p:cNvGrpSpPr>
          <p:nvPr/>
        </p:nvGrpSpPr>
        <p:grpSpPr bwMode="auto">
          <a:xfrm>
            <a:off x="7564496" y="1568728"/>
            <a:ext cx="346546" cy="273607"/>
            <a:chOff x="2335614" y="3820290"/>
            <a:chExt cx="653239" cy="560864"/>
          </a:xfrm>
        </p:grpSpPr>
        <p:sp>
          <p:nvSpPr>
            <p:cNvPr id="1341" name="Ellipse 1340">
              <a:extLst>
                <a:ext uri="{FF2B5EF4-FFF2-40B4-BE49-F238E27FC236}">
                  <a16:creationId xmlns:a16="http://schemas.microsoft.com/office/drawing/2014/main" id="{0AC7C08B-28B2-4CD2-B2BF-8D5AAB686CF6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27509B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4445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342" name="_effect" descr="C:\Users\marc.h\Desktop\Schatten-TEST.png">
              <a:extLst>
                <a:ext uri="{FF2B5EF4-FFF2-40B4-BE49-F238E27FC236}">
                  <a16:creationId xmlns:a16="http://schemas.microsoft.com/office/drawing/2014/main" id="{DE69E75B-F92E-42BA-AA37-5F96024DB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27509B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343" name="Gruppieren 96">
              <a:extLst>
                <a:ext uri="{FF2B5EF4-FFF2-40B4-BE49-F238E27FC236}">
                  <a16:creationId xmlns:a16="http://schemas.microsoft.com/office/drawing/2014/main" id="{0184F5DE-3D0B-4FA7-8387-9358D9D1D94E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82" name="Freeform 156">
                <a:extLst>
                  <a:ext uri="{FF2B5EF4-FFF2-40B4-BE49-F238E27FC236}">
                    <a16:creationId xmlns:a16="http://schemas.microsoft.com/office/drawing/2014/main" id="{549CE144-E971-4F6C-997C-12888A359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3" name="Freeform 159">
                <a:extLst>
                  <a:ext uri="{FF2B5EF4-FFF2-40B4-BE49-F238E27FC236}">
                    <a16:creationId xmlns:a16="http://schemas.microsoft.com/office/drawing/2014/main" id="{470836CC-906F-44CC-973C-7C7F3F2D6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4" name="Freeform 160">
                <a:extLst>
                  <a:ext uri="{FF2B5EF4-FFF2-40B4-BE49-F238E27FC236}">
                    <a16:creationId xmlns:a16="http://schemas.microsoft.com/office/drawing/2014/main" id="{3A95913B-19E0-4D94-93E0-5F49D27B5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5" name="Freeform 179">
                <a:extLst>
                  <a:ext uri="{FF2B5EF4-FFF2-40B4-BE49-F238E27FC236}">
                    <a16:creationId xmlns:a16="http://schemas.microsoft.com/office/drawing/2014/main" id="{477C7CDD-841F-4421-B6EF-871D6C996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6" name="Freeform 180">
                <a:extLst>
                  <a:ext uri="{FF2B5EF4-FFF2-40B4-BE49-F238E27FC236}">
                    <a16:creationId xmlns:a16="http://schemas.microsoft.com/office/drawing/2014/main" id="{02C51307-89DA-4014-89D1-B373DFB45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7" name="Freeform 181">
                <a:extLst>
                  <a:ext uri="{FF2B5EF4-FFF2-40B4-BE49-F238E27FC236}">
                    <a16:creationId xmlns:a16="http://schemas.microsoft.com/office/drawing/2014/main" id="{C2FF7689-9668-4939-8DC1-73C713AA4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8" name="Freeform 182">
                <a:extLst>
                  <a:ext uri="{FF2B5EF4-FFF2-40B4-BE49-F238E27FC236}">
                    <a16:creationId xmlns:a16="http://schemas.microsoft.com/office/drawing/2014/main" id="{E739CE4E-5FD3-4A0B-95B2-DC53AA13E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9" name="Freeform 183">
                <a:extLst>
                  <a:ext uri="{FF2B5EF4-FFF2-40B4-BE49-F238E27FC236}">
                    <a16:creationId xmlns:a16="http://schemas.microsoft.com/office/drawing/2014/main" id="{589E6549-894B-4668-BD6E-5854268C2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0" name="Freeform 184">
                <a:extLst>
                  <a:ext uri="{FF2B5EF4-FFF2-40B4-BE49-F238E27FC236}">
                    <a16:creationId xmlns:a16="http://schemas.microsoft.com/office/drawing/2014/main" id="{58BBB8A3-240E-441F-8EFC-DB7982F9A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1" name="Freeform 185">
                <a:extLst>
                  <a:ext uri="{FF2B5EF4-FFF2-40B4-BE49-F238E27FC236}">
                    <a16:creationId xmlns:a16="http://schemas.microsoft.com/office/drawing/2014/main" id="{6AC0F959-5858-4434-9545-8FFDDE451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2" name="Freeform 186">
                <a:extLst>
                  <a:ext uri="{FF2B5EF4-FFF2-40B4-BE49-F238E27FC236}">
                    <a16:creationId xmlns:a16="http://schemas.microsoft.com/office/drawing/2014/main" id="{DF3465D7-BD3A-4A20-8476-710755414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3" name="Freeform 187">
                <a:extLst>
                  <a:ext uri="{FF2B5EF4-FFF2-40B4-BE49-F238E27FC236}">
                    <a16:creationId xmlns:a16="http://schemas.microsoft.com/office/drawing/2014/main" id="{3DB7008B-A280-4B53-A597-6A9AB2C23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4" name="Freeform 157">
                <a:extLst>
                  <a:ext uri="{FF2B5EF4-FFF2-40B4-BE49-F238E27FC236}">
                    <a16:creationId xmlns:a16="http://schemas.microsoft.com/office/drawing/2014/main" id="{68755987-4095-49EA-A11E-181FCEB56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5" name="Freeform 158">
                <a:extLst>
                  <a:ext uri="{FF2B5EF4-FFF2-40B4-BE49-F238E27FC236}">
                    <a16:creationId xmlns:a16="http://schemas.microsoft.com/office/drawing/2014/main" id="{0DD1E98E-6376-467D-B347-D8B75E6E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6" name="Freeform 161">
                <a:extLst>
                  <a:ext uri="{FF2B5EF4-FFF2-40B4-BE49-F238E27FC236}">
                    <a16:creationId xmlns:a16="http://schemas.microsoft.com/office/drawing/2014/main" id="{F320BF74-53BB-417E-B2C0-A5720CDF2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7" name="Freeform 162">
                <a:extLst>
                  <a:ext uri="{FF2B5EF4-FFF2-40B4-BE49-F238E27FC236}">
                    <a16:creationId xmlns:a16="http://schemas.microsoft.com/office/drawing/2014/main" id="{703A3B83-3DAF-41D3-8854-DE80572A80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8" name="Freeform 163">
                <a:extLst>
                  <a:ext uri="{FF2B5EF4-FFF2-40B4-BE49-F238E27FC236}">
                    <a16:creationId xmlns:a16="http://schemas.microsoft.com/office/drawing/2014/main" id="{6C2CDC7E-A491-49E7-B959-9876CAF24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9" name="Freeform 164">
                <a:extLst>
                  <a:ext uri="{FF2B5EF4-FFF2-40B4-BE49-F238E27FC236}">
                    <a16:creationId xmlns:a16="http://schemas.microsoft.com/office/drawing/2014/main" id="{CC4AEBDC-BB0B-4650-8141-A76CB4F9D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0" name="Freeform 165">
                <a:extLst>
                  <a:ext uri="{FF2B5EF4-FFF2-40B4-BE49-F238E27FC236}">
                    <a16:creationId xmlns:a16="http://schemas.microsoft.com/office/drawing/2014/main" id="{5E93996B-EB34-41BD-AE24-447AEF6A4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1" name="Freeform 166">
                <a:extLst>
                  <a:ext uri="{FF2B5EF4-FFF2-40B4-BE49-F238E27FC236}">
                    <a16:creationId xmlns:a16="http://schemas.microsoft.com/office/drawing/2014/main" id="{5A7204AC-CC21-488F-8A3C-427E67E19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2" name="Freeform 167">
                <a:extLst>
                  <a:ext uri="{FF2B5EF4-FFF2-40B4-BE49-F238E27FC236}">
                    <a16:creationId xmlns:a16="http://schemas.microsoft.com/office/drawing/2014/main" id="{13AF588B-C3FB-4573-84C2-339F7713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3" name="Freeform 168">
                <a:extLst>
                  <a:ext uri="{FF2B5EF4-FFF2-40B4-BE49-F238E27FC236}">
                    <a16:creationId xmlns:a16="http://schemas.microsoft.com/office/drawing/2014/main" id="{1CA7F6E7-69AF-4A9E-8077-7D68C6A81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4" name="Freeform 169">
                <a:extLst>
                  <a:ext uri="{FF2B5EF4-FFF2-40B4-BE49-F238E27FC236}">
                    <a16:creationId xmlns:a16="http://schemas.microsoft.com/office/drawing/2014/main" id="{9FEC471B-B7A0-4D0A-9206-2CA358AC9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5" name="Freeform 170">
                <a:extLst>
                  <a:ext uri="{FF2B5EF4-FFF2-40B4-BE49-F238E27FC236}">
                    <a16:creationId xmlns:a16="http://schemas.microsoft.com/office/drawing/2014/main" id="{32118D55-F670-442B-8C26-2EF654CAF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6" name="Freeform 171">
                <a:extLst>
                  <a:ext uri="{FF2B5EF4-FFF2-40B4-BE49-F238E27FC236}">
                    <a16:creationId xmlns:a16="http://schemas.microsoft.com/office/drawing/2014/main" id="{6DEB8DC9-6785-45CF-91C0-D4231696A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7" name="Freeform 172">
                <a:extLst>
                  <a:ext uri="{FF2B5EF4-FFF2-40B4-BE49-F238E27FC236}">
                    <a16:creationId xmlns:a16="http://schemas.microsoft.com/office/drawing/2014/main" id="{14B15782-2466-4B3E-A463-EA43A6A4E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8" name="Freeform 173">
                <a:extLst>
                  <a:ext uri="{FF2B5EF4-FFF2-40B4-BE49-F238E27FC236}">
                    <a16:creationId xmlns:a16="http://schemas.microsoft.com/office/drawing/2014/main" id="{317AD1DE-CA44-4B1D-A035-AA8B3C60F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9" name="Freeform 174">
                <a:extLst>
                  <a:ext uri="{FF2B5EF4-FFF2-40B4-BE49-F238E27FC236}">
                    <a16:creationId xmlns:a16="http://schemas.microsoft.com/office/drawing/2014/main" id="{AFD0DC92-B12D-4C00-A3A3-B12F73624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0" name="Freeform 175">
                <a:extLst>
                  <a:ext uri="{FF2B5EF4-FFF2-40B4-BE49-F238E27FC236}">
                    <a16:creationId xmlns:a16="http://schemas.microsoft.com/office/drawing/2014/main" id="{760C8894-44FB-4F48-9A59-B84396F77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1" name="Freeform 176">
                <a:extLst>
                  <a:ext uri="{FF2B5EF4-FFF2-40B4-BE49-F238E27FC236}">
                    <a16:creationId xmlns:a16="http://schemas.microsoft.com/office/drawing/2014/main" id="{30256A0A-F90F-48FD-98DE-2E568EDA5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2" name="Freeform 177">
                <a:extLst>
                  <a:ext uri="{FF2B5EF4-FFF2-40B4-BE49-F238E27FC236}">
                    <a16:creationId xmlns:a16="http://schemas.microsoft.com/office/drawing/2014/main" id="{C8A0E564-5A3E-4B3E-A830-40D20EBC5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3" name="Freeform 178">
                <a:extLst>
                  <a:ext uri="{FF2B5EF4-FFF2-40B4-BE49-F238E27FC236}">
                    <a16:creationId xmlns:a16="http://schemas.microsoft.com/office/drawing/2014/main" id="{4CD5541A-8B10-4297-A638-33C23AD1D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4" name="Freeform 188">
                <a:extLst>
                  <a:ext uri="{FF2B5EF4-FFF2-40B4-BE49-F238E27FC236}">
                    <a16:creationId xmlns:a16="http://schemas.microsoft.com/office/drawing/2014/main" id="{EE576237-5D0A-42AD-96C1-1CCD3A699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5" name="Freeform 103">
                <a:extLst>
                  <a:ext uri="{FF2B5EF4-FFF2-40B4-BE49-F238E27FC236}">
                    <a16:creationId xmlns:a16="http://schemas.microsoft.com/office/drawing/2014/main" id="{14AC4E06-3397-4854-B008-0F5AC2091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6" name="Freeform 104">
                <a:extLst>
                  <a:ext uri="{FF2B5EF4-FFF2-40B4-BE49-F238E27FC236}">
                    <a16:creationId xmlns:a16="http://schemas.microsoft.com/office/drawing/2014/main" id="{0095D9B6-6275-46B3-9B28-36C00329DBF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44" name="AutoShape 25">
              <a:extLst>
                <a:ext uri="{FF2B5EF4-FFF2-40B4-BE49-F238E27FC236}">
                  <a16:creationId xmlns:a16="http://schemas.microsoft.com/office/drawing/2014/main" id="{7B0F09AE-5680-4FDB-AA59-63979351578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5" name="AutoShape 22">
              <a:extLst>
                <a:ext uri="{FF2B5EF4-FFF2-40B4-BE49-F238E27FC236}">
                  <a16:creationId xmlns:a16="http://schemas.microsoft.com/office/drawing/2014/main" id="{6D7D4AB5-330D-4F55-B2AE-9E38649930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46" name="Gruppieren 281">
              <a:extLst>
                <a:ext uri="{FF2B5EF4-FFF2-40B4-BE49-F238E27FC236}">
                  <a16:creationId xmlns:a16="http://schemas.microsoft.com/office/drawing/2014/main" id="{9D915680-8CE1-44C0-A21C-7A8250752DE4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47" name="Freeform 156">
                <a:extLst>
                  <a:ext uri="{FF2B5EF4-FFF2-40B4-BE49-F238E27FC236}">
                    <a16:creationId xmlns:a16="http://schemas.microsoft.com/office/drawing/2014/main" id="{BC019903-D3EE-4F50-AC30-FA1F7F5301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8" name="Freeform 159">
                <a:extLst>
                  <a:ext uri="{FF2B5EF4-FFF2-40B4-BE49-F238E27FC236}">
                    <a16:creationId xmlns:a16="http://schemas.microsoft.com/office/drawing/2014/main" id="{CBAC4CD2-B5AB-4B46-84CF-78622643C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9" name="Freeform 160">
                <a:extLst>
                  <a:ext uri="{FF2B5EF4-FFF2-40B4-BE49-F238E27FC236}">
                    <a16:creationId xmlns:a16="http://schemas.microsoft.com/office/drawing/2014/main" id="{14C1B8DA-34EA-4445-AF71-53F399EA7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0" name="Freeform 179">
                <a:extLst>
                  <a:ext uri="{FF2B5EF4-FFF2-40B4-BE49-F238E27FC236}">
                    <a16:creationId xmlns:a16="http://schemas.microsoft.com/office/drawing/2014/main" id="{4107B108-CD39-4DBD-BABF-A432EEA65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1" name="Freeform 180">
                <a:extLst>
                  <a:ext uri="{FF2B5EF4-FFF2-40B4-BE49-F238E27FC236}">
                    <a16:creationId xmlns:a16="http://schemas.microsoft.com/office/drawing/2014/main" id="{337D1C0C-9AF6-40CD-9E81-C4304A4C1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2" name="Freeform 181">
                <a:extLst>
                  <a:ext uri="{FF2B5EF4-FFF2-40B4-BE49-F238E27FC236}">
                    <a16:creationId xmlns:a16="http://schemas.microsoft.com/office/drawing/2014/main" id="{DDB02499-0622-4C20-BE71-9AA59745A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3" name="Freeform 182">
                <a:extLst>
                  <a:ext uri="{FF2B5EF4-FFF2-40B4-BE49-F238E27FC236}">
                    <a16:creationId xmlns:a16="http://schemas.microsoft.com/office/drawing/2014/main" id="{2C2CE523-0114-45A1-97CE-3BAF05D86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4" name="Freeform 183">
                <a:extLst>
                  <a:ext uri="{FF2B5EF4-FFF2-40B4-BE49-F238E27FC236}">
                    <a16:creationId xmlns:a16="http://schemas.microsoft.com/office/drawing/2014/main" id="{CE7DE27B-5A57-4AF0-BEEA-6A3AEABF2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5" name="Freeform 184">
                <a:extLst>
                  <a:ext uri="{FF2B5EF4-FFF2-40B4-BE49-F238E27FC236}">
                    <a16:creationId xmlns:a16="http://schemas.microsoft.com/office/drawing/2014/main" id="{86462316-E0AE-47D0-A98E-98763C861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6" name="Freeform 185">
                <a:extLst>
                  <a:ext uri="{FF2B5EF4-FFF2-40B4-BE49-F238E27FC236}">
                    <a16:creationId xmlns:a16="http://schemas.microsoft.com/office/drawing/2014/main" id="{1B2AE214-B458-4D40-AA83-36F72BA33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7" name="Freeform 186">
                <a:extLst>
                  <a:ext uri="{FF2B5EF4-FFF2-40B4-BE49-F238E27FC236}">
                    <a16:creationId xmlns:a16="http://schemas.microsoft.com/office/drawing/2014/main" id="{7DBFD7C9-41E7-48D0-BD76-256B6C2BE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8" name="Freeform 187">
                <a:extLst>
                  <a:ext uri="{FF2B5EF4-FFF2-40B4-BE49-F238E27FC236}">
                    <a16:creationId xmlns:a16="http://schemas.microsoft.com/office/drawing/2014/main" id="{92374329-D84B-4C94-B13D-84B6F5A22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9" name="Freeform 157">
                <a:extLst>
                  <a:ext uri="{FF2B5EF4-FFF2-40B4-BE49-F238E27FC236}">
                    <a16:creationId xmlns:a16="http://schemas.microsoft.com/office/drawing/2014/main" id="{5106FBC5-282D-42B7-8AAD-AF75ADFB4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0" name="Freeform 158">
                <a:extLst>
                  <a:ext uri="{FF2B5EF4-FFF2-40B4-BE49-F238E27FC236}">
                    <a16:creationId xmlns:a16="http://schemas.microsoft.com/office/drawing/2014/main" id="{C9539D16-8921-4D09-B7D2-67AD5231FA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1" name="Freeform 161">
                <a:extLst>
                  <a:ext uri="{FF2B5EF4-FFF2-40B4-BE49-F238E27FC236}">
                    <a16:creationId xmlns:a16="http://schemas.microsoft.com/office/drawing/2014/main" id="{FB7164DD-F4EC-417D-B9E5-089FF5932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2" name="Freeform 162">
                <a:extLst>
                  <a:ext uri="{FF2B5EF4-FFF2-40B4-BE49-F238E27FC236}">
                    <a16:creationId xmlns:a16="http://schemas.microsoft.com/office/drawing/2014/main" id="{1CDC6966-C847-4B62-8A73-F130AA1DF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3" name="Freeform 163">
                <a:extLst>
                  <a:ext uri="{FF2B5EF4-FFF2-40B4-BE49-F238E27FC236}">
                    <a16:creationId xmlns:a16="http://schemas.microsoft.com/office/drawing/2014/main" id="{58649E6D-A7E6-4BA3-9247-1156E35AD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4" name="Freeform 164">
                <a:extLst>
                  <a:ext uri="{FF2B5EF4-FFF2-40B4-BE49-F238E27FC236}">
                    <a16:creationId xmlns:a16="http://schemas.microsoft.com/office/drawing/2014/main" id="{3A489896-C4AB-4428-8B0E-9ADCDF727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5" name="Freeform 165">
                <a:extLst>
                  <a:ext uri="{FF2B5EF4-FFF2-40B4-BE49-F238E27FC236}">
                    <a16:creationId xmlns:a16="http://schemas.microsoft.com/office/drawing/2014/main" id="{93D4B407-1F7A-4D30-895B-38E22E6D7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6" name="Freeform 166">
                <a:extLst>
                  <a:ext uri="{FF2B5EF4-FFF2-40B4-BE49-F238E27FC236}">
                    <a16:creationId xmlns:a16="http://schemas.microsoft.com/office/drawing/2014/main" id="{81ED94B6-19E6-4A7E-870A-94D2425BF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7" name="Freeform 167">
                <a:extLst>
                  <a:ext uri="{FF2B5EF4-FFF2-40B4-BE49-F238E27FC236}">
                    <a16:creationId xmlns:a16="http://schemas.microsoft.com/office/drawing/2014/main" id="{174D72D6-2D7D-449A-B8E5-2F4645C14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8" name="Freeform 168">
                <a:extLst>
                  <a:ext uri="{FF2B5EF4-FFF2-40B4-BE49-F238E27FC236}">
                    <a16:creationId xmlns:a16="http://schemas.microsoft.com/office/drawing/2014/main" id="{BA44A6CA-2915-4C7E-9A35-1EF0D5FBB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9" name="Freeform 169">
                <a:extLst>
                  <a:ext uri="{FF2B5EF4-FFF2-40B4-BE49-F238E27FC236}">
                    <a16:creationId xmlns:a16="http://schemas.microsoft.com/office/drawing/2014/main" id="{AC596032-9887-4EFC-A4DF-1A3B714F5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0" name="Freeform 170">
                <a:extLst>
                  <a:ext uri="{FF2B5EF4-FFF2-40B4-BE49-F238E27FC236}">
                    <a16:creationId xmlns:a16="http://schemas.microsoft.com/office/drawing/2014/main" id="{85D5676A-DB26-416B-A866-1DB744C07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1" name="Freeform 171">
                <a:extLst>
                  <a:ext uri="{FF2B5EF4-FFF2-40B4-BE49-F238E27FC236}">
                    <a16:creationId xmlns:a16="http://schemas.microsoft.com/office/drawing/2014/main" id="{313E5485-9764-4EDD-A15D-B3C591252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2" name="Freeform 172">
                <a:extLst>
                  <a:ext uri="{FF2B5EF4-FFF2-40B4-BE49-F238E27FC236}">
                    <a16:creationId xmlns:a16="http://schemas.microsoft.com/office/drawing/2014/main" id="{DC9D04E1-D598-4ACB-AF84-E307A3BAC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3" name="Freeform 173">
                <a:extLst>
                  <a:ext uri="{FF2B5EF4-FFF2-40B4-BE49-F238E27FC236}">
                    <a16:creationId xmlns:a16="http://schemas.microsoft.com/office/drawing/2014/main" id="{FD06899E-3AC2-43E9-8253-BF21C74F8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4" name="Freeform 174">
                <a:extLst>
                  <a:ext uri="{FF2B5EF4-FFF2-40B4-BE49-F238E27FC236}">
                    <a16:creationId xmlns:a16="http://schemas.microsoft.com/office/drawing/2014/main" id="{B5D25822-30E0-47E5-B2AC-CF6C65BDF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5" name="Freeform 175">
                <a:extLst>
                  <a:ext uri="{FF2B5EF4-FFF2-40B4-BE49-F238E27FC236}">
                    <a16:creationId xmlns:a16="http://schemas.microsoft.com/office/drawing/2014/main" id="{F92D5ACF-E4EE-48CA-810D-E783BD68C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6" name="Freeform 176">
                <a:extLst>
                  <a:ext uri="{FF2B5EF4-FFF2-40B4-BE49-F238E27FC236}">
                    <a16:creationId xmlns:a16="http://schemas.microsoft.com/office/drawing/2014/main" id="{4EFD0142-DA97-42AE-8A84-C10DF1545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7" name="Freeform 177">
                <a:extLst>
                  <a:ext uri="{FF2B5EF4-FFF2-40B4-BE49-F238E27FC236}">
                    <a16:creationId xmlns:a16="http://schemas.microsoft.com/office/drawing/2014/main" id="{F28AFA0F-7C44-4913-9F4D-4941341AC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8" name="Freeform 178">
                <a:extLst>
                  <a:ext uri="{FF2B5EF4-FFF2-40B4-BE49-F238E27FC236}">
                    <a16:creationId xmlns:a16="http://schemas.microsoft.com/office/drawing/2014/main" id="{C8FBFE0B-E7FC-4E9B-8537-49AA8ABFF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9" name="Freeform 188">
                <a:extLst>
                  <a:ext uri="{FF2B5EF4-FFF2-40B4-BE49-F238E27FC236}">
                    <a16:creationId xmlns:a16="http://schemas.microsoft.com/office/drawing/2014/main" id="{78C9356E-0173-43DA-A455-2FCA4A68F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0" name="Freeform 103">
                <a:extLst>
                  <a:ext uri="{FF2B5EF4-FFF2-40B4-BE49-F238E27FC236}">
                    <a16:creationId xmlns:a16="http://schemas.microsoft.com/office/drawing/2014/main" id="{F2200B49-36CD-47FE-B8DF-FB50806ED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1" name="Freeform 104">
                <a:extLst>
                  <a:ext uri="{FF2B5EF4-FFF2-40B4-BE49-F238E27FC236}">
                    <a16:creationId xmlns:a16="http://schemas.microsoft.com/office/drawing/2014/main" id="{89815E68-F2BA-4271-9FEF-90AE62606DA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417" name="ZoneTexte 1416">
            <a:extLst>
              <a:ext uri="{FF2B5EF4-FFF2-40B4-BE49-F238E27FC236}">
                <a16:creationId xmlns:a16="http://schemas.microsoft.com/office/drawing/2014/main" id="{0D8B5D52-4783-4003-A8CE-3D6A41D35A61}"/>
              </a:ext>
            </a:extLst>
          </p:cNvPr>
          <p:cNvSpPr txBox="1"/>
          <p:nvPr/>
        </p:nvSpPr>
        <p:spPr>
          <a:xfrm>
            <a:off x="7626185" y="764953"/>
            <a:ext cx="112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kern="0">
                <a:solidFill>
                  <a:srgbClr val="44546A"/>
                </a:solidFill>
                <a:latin typeface="Michelin Black" panose="02000000000000000000" pitchFamily="50" charset="0"/>
              </a:rPr>
              <a:t>ARCHITECTURE COMMUNITY</a:t>
            </a:r>
          </a:p>
        </p:txBody>
      </p:sp>
      <p:sp>
        <p:nvSpPr>
          <p:cNvPr id="1418" name="ZoneTexte 1417">
            <a:extLst>
              <a:ext uri="{FF2B5EF4-FFF2-40B4-BE49-F238E27FC236}">
                <a16:creationId xmlns:a16="http://schemas.microsoft.com/office/drawing/2014/main" id="{D16D048C-C92C-4CB3-9EEF-72482FA812D0}"/>
              </a:ext>
            </a:extLst>
          </p:cNvPr>
          <p:cNvSpPr txBox="1"/>
          <p:nvPr/>
        </p:nvSpPr>
        <p:spPr>
          <a:xfrm>
            <a:off x="7826001" y="1148978"/>
            <a:ext cx="74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b="1" kern="0">
                <a:solidFill>
                  <a:srgbClr val="44546A"/>
                </a:solidFill>
                <a:latin typeface="Michelin Black" panose="02000000000000000000" pitchFamily="50" charset="0"/>
              </a:rPr>
              <a:t>DELIVERY </a:t>
            </a:r>
          </a:p>
          <a:p>
            <a:pPr algn="ctr"/>
            <a:r>
              <a:rPr lang="fr-FR" sz="600" b="1" kern="0">
                <a:solidFill>
                  <a:srgbClr val="44546A"/>
                </a:solidFill>
                <a:latin typeface="Michelin Black" panose="02000000000000000000" pitchFamily="50" charset="0"/>
              </a:rPr>
              <a:t>TEAM</a:t>
            </a:r>
          </a:p>
        </p:txBody>
      </p:sp>
      <p:sp>
        <p:nvSpPr>
          <p:cNvPr id="1419" name="ZoneTexte 1418">
            <a:extLst>
              <a:ext uri="{FF2B5EF4-FFF2-40B4-BE49-F238E27FC236}">
                <a16:creationId xmlns:a16="http://schemas.microsoft.com/office/drawing/2014/main" id="{2B06A4E1-F0ED-46FF-B70F-C77F62118CA1}"/>
              </a:ext>
            </a:extLst>
          </p:cNvPr>
          <p:cNvSpPr txBox="1"/>
          <p:nvPr/>
        </p:nvSpPr>
        <p:spPr>
          <a:xfrm>
            <a:off x="7805318" y="1607095"/>
            <a:ext cx="7445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b="1" kern="0">
                <a:solidFill>
                  <a:srgbClr val="44546A"/>
                </a:solidFill>
                <a:latin typeface="Michelin Black" panose="02000000000000000000" pitchFamily="50" charset="0"/>
              </a:rPr>
              <a:t>EXPERT</a:t>
            </a:r>
          </a:p>
        </p:txBody>
      </p:sp>
      <p:sp>
        <p:nvSpPr>
          <p:cNvPr id="1420" name="ZoneTexte 1419">
            <a:extLst>
              <a:ext uri="{FF2B5EF4-FFF2-40B4-BE49-F238E27FC236}">
                <a16:creationId xmlns:a16="http://schemas.microsoft.com/office/drawing/2014/main" id="{A8CE35D0-C293-4FE5-ADB5-34FF8F5266A4}"/>
              </a:ext>
            </a:extLst>
          </p:cNvPr>
          <p:cNvSpPr txBox="1"/>
          <p:nvPr/>
        </p:nvSpPr>
        <p:spPr>
          <a:xfrm>
            <a:off x="7559157" y="2049869"/>
            <a:ext cx="7445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b="1" kern="0">
                <a:solidFill>
                  <a:srgbClr val="44546A"/>
                </a:solidFill>
                <a:latin typeface="Michelin Black" panose="02000000000000000000" pitchFamily="50" charset="0"/>
              </a:rPr>
              <a:t>RUN</a:t>
            </a:r>
          </a:p>
        </p:txBody>
      </p:sp>
      <p:grpSp>
        <p:nvGrpSpPr>
          <p:cNvPr id="1421" name="Groupe 1289">
            <a:extLst>
              <a:ext uri="{FF2B5EF4-FFF2-40B4-BE49-F238E27FC236}">
                <a16:creationId xmlns:a16="http://schemas.microsoft.com/office/drawing/2014/main" id="{3C81EE1B-60C4-4939-81DE-763D168727EE}"/>
              </a:ext>
            </a:extLst>
          </p:cNvPr>
          <p:cNvGrpSpPr>
            <a:grpSpLocks/>
          </p:cNvGrpSpPr>
          <p:nvPr/>
        </p:nvGrpSpPr>
        <p:grpSpPr bwMode="auto">
          <a:xfrm>
            <a:off x="7327893" y="2001945"/>
            <a:ext cx="346546" cy="273607"/>
            <a:chOff x="2335614" y="3820290"/>
            <a:chExt cx="653239" cy="560864"/>
          </a:xfrm>
        </p:grpSpPr>
        <p:sp>
          <p:nvSpPr>
            <p:cNvPr id="1422" name="Ellipse 1421">
              <a:extLst>
                <a:ext uri="{FF2B5EF4-FFF2-40B4-BE49-F238E27FC236}">
                  <a16:creationId xmlns:a16="http://schemas.microsoft.com/office/drawing/2014/main" id="{C3EA69D4-22E4-4B1C-925B-A5ABE7C2694A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C7525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4445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23" name="_effect" descr="C:\Users\marc.h\Desktop\Schatten-TEST.png">
              <a:extLst>
                <a:ext uri="{FF2B5EF4-FFF2-40B4-BE49-F238E27FC236}">
                  <a16:creationId xmlns:a16="http://schemas.microsoft.com/office/drawing/2014/main" id="{B82AD521-0BE9-4DB2-884C-F5B97AFE0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C752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424" name="Gruppieren 96">
              <a:extLst>
                <a:ext uri="{FF2B5EF4-FFF2-40B4-BE49-F238E27FC236}">
                  <a16:creationId xmlns:a16="http://schemas.microsoft.com/office/drawing/2014/main" id="{96BB7C1D-BB67-420B-89F8-B598D714CAE7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63" name="Freeform 156">
                <a:extLst>
                  <a:ext uri="{FF2B5EF4-FFF2-40B4-BE49-F238E27FC236}">
                    <a16:creationId xmlns:a16="http://schemas.microsoft.com/office/drawing/2014/main" id="{3BC01059-3D05-48D8-AC61-9FBFF5500E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4" name="Freeform 159">
                <a:extLst>
                  <a:ext uri="{FF2B5EF4-FFF2-40B4-BE49-F238E27FC236}">
                    <a16:creationId xmlns:a16="http://schemas.microsoft.com/office/drawing/2014/main" id="{E6D16FF9-D0EA-43DD-B051-4DAC2C311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5" name="Freeform 160">
                <a:extLst>
                  <a:ext uri="{FF2B5EF4-FFF2-40B4-BE49-F238E27FC236}">
                    <a16:creationId xmlns:a16="http://schemas.microsoft.com/office/drawing/2014/main" id="{B46FC9BD-5832-44AB-827E-7EC55CC22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6" name="Freeform 179">
                <a:extLst>
                  <a:ext uri="{FF2B5EF4-FFF2-40B4-BE49-F238E27FC236}">
                    <a16:creationId xmlns:a16="http://schemas.microsoft.com/office/drawing/2014/main" id="{AAECDC68-710E-4FCE-966D-472B0FC0E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7" name="Freeform 180">
                <a:extLst>
                  <a:ext uri="{FF2B5EF4-FFF2-40B4-BE49-F238E27FC236}">
                    <a16:creationId xmlns:a16="http://schemas.microsoft.com/office/drawing/2014/main" id="{F8C198FD-A7E2-493A-8305-CBC8D1732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8" name="Freeform 181">
                <a:extLst>
                  <a:ext uri="{FF2B5EF4-FFF2-40B4-BE49-F238E27FC236}">
                    <a16:creationId xmlns:a16="http://schemas.microsoft.com/office/drawing/2014/main" id="{09F56725-4E23-4714-B48C-858A6952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9" name="Freeform 182">
                <a:extLst>
                  <a:ext uri="{FF2B5EF4-FFF2-40B4-BE49-F238E27FC236}">
                    <a16:creationId xmlns:a16="http://schemas.microsoft.com/office/drawing/2014/main" id="{6518AA38-32FE-4DDF-A275-95A7D6967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0" name="Freeform 183">
                <a:extLst>
                  <a:ext uri="{FF2B5EF4-FFF2-40B4-BE49-F238E27FC236}">
                    <a16:creationId xmlns:a16="http://schemas.microsoft.com/office/drawing/2014/main" id="{DB0946E6-6D63-4956-B36F-655AC9B6D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1" name="Freeform 184">
                <a:extLst>
                  <a:ext uri="{FF2B5EF4-FFF2-40B4-BE49-F238E27FC236}">
                    <a16:creationId xmlns:a16="http://schemas.microsoft.com/office/drawing/2014/main" id="{58FB7D96-C4A1-41F9-9BC3-B53DE10AA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2" name="Freeform 185">
                <a:extLst>
                  <a:ext uri="{FF2B5EF4-FFF2-40B4-BE49-F238E27FC236}">
                    <a16:creationId xmlns:a16="http://schemas.microsoft.com/office/drawing/2014/main" id="{D5F6584B-6A93-4ADD-8867-00259677B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3" name="Freeform 186">
                <a:extLst>
                  <a:ext uri="{FF2B5EF4-FFF2-40B4-BE49-F238E27FC236}">
                    <a16:creationId xmlns:a16="http://schemas.microsoft.com/office/drawing/2014/main" id="{821E4B1F-B9D7-4F12-BF01-B19B251D9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4" name="Freeform 187">
                <a:extLst>
                  <a:ext uri="{FF2B5EF4-FFF2-40B4-BE49-F238E27FC236}">
                    <a16:creationId xmlns:a16="http://schemas.microsoft.com/office/drawing/2014/main" id="{665E2393-EEA5-4F9B-B873-726BEFD12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5" name="Freeform 157">
                <a:extLst>
                  <a:ext uri="{FF2B5EF4-FFF2-40B4-BE49-F238E27FC236}">
                    <a16:creationId xmlns:a16="http://schemas.microsoft.com/office/drawing/2014/main" id="{006F38D7-ED6E-42FD-86D0-8B593A63D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6" name="Freeform 158">
                <a:extLst>
                  <a:ext uri="{FF2B5EF4-FFF2-40B4-BE49-F238E27FC236}">
                    <a16:creationId xmlns:a16="http://schemas.microsoft.com/office/drawing/2014/main" id="{FEEE8930-9C6B-47EA-9786-F5B189682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7" name="Freeform 161">
                <a:extLst>
                  <a:ext uri="{FF2B5EF4-FFF2-40B4-BE49-F238E27FC236}">
                    <a16:creationId xmlns:a16="http://schemas.microsoft.com/office/drawing/2014/main" id="{8FD3DE89-4616-468A-A948-2569DB47D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8" name="Freeform 162">
                <a:extLst>
                  <a:ext uri="{FF2B5EF4-FFF2-40B4-BE49-F238E27FC236}">
                    <a16:creationId xmlns:a16="http://schemas.microsoft.com/office/drawing/2014/main" id="{467B9283-4553-4E38-9997-B4C64FCB2D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9" name="Freeform 163">
                <a:extLst>
                  <a:ext uri="{FF2B5EF4-FFF2-40B4-BE49-F238E27FC236}">
                    <a16:creationId xmlns:a16="http://schemas.microsoft.com/office/drawing/2014/main" id="{1E849802-7197-4CBF-BCC9-6A801094A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0" name="Freeform 164">
                <a:extLst>
                  <a:ext uri="{FF2B5EF4-FFF2-40B4-BE49-F238E27FC236}">
                    <a16:creationId xmlns:a16="http://schemas.microsoft.com/office/drawing/2014/main" id="{77B9DBD5-9851-49D9-A278-D1ABBC713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1" name="Freeform 165">
                <a:extLst>
                  <a:ext uri="{FF2B5EF4-FFF2-40B4-BE49-F238E27FC236}">
                    <a16:creationId xmlns:a16="http://schemas.microsoft.com/office/drawing/2014/main" id="{6E4D48C0-BAE4-42FF-8880-D2474FEA4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2" name="Freeform 166">
                <a:extLst>
                  <a:ext uri="{FF2B5EF4-FFF2-40B4-BE49-F238E27FC236}">
                    <a16:creationId xmlns:a16="http://schemas.microsoft.com/office/drawing/2014/main" id="{8653A022-76D5-4DAC-9F03-891B66D97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3" name="Freeform 167">
                <a:extLst>
                  <a:ext uri="{FF2B5EF4-FFF2-40B4-BE49-F238E27FC236}">
                    <a16:creationId xmlns:a16="http://schemas.microsoft.com/office/drawing/2014/main" id="{7AB3552F-567D-4257-8879-694C7F53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4" name="Freeform 168">
                <a:extLst>
                  <a:ext uri="{FF2B5EF4-FFF2-40B4-BE49-F238E27FC236}">
                    <a16:creationId xmlns:a16="http://schemas.microsoft.com/office/drawing/2014/main" id="{E37B2F4F-ECE7-4441-828C-421AFBCB5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5" name="Freeform 169">
                <a:extLst>
                  <a:ext uri="{FF2B5EF4-FFF2-40B4-BE49-F238E27FC236}">
                    <a16:creationId xmlns:a16="http://schemas.microsoft.com/office/drawing/2014/main" id="{DB85750E-4E18-48E3-BCE1-78B2A2EB4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6" name="Freeform 170">
                <a:extLst>
                  <a:ext uri="{FF2B5EF4-FFF2-40B4-BE49-F238E27FC236}">
                    <a16:creationId xmlns:a16="http://schemas.microsoft.com/office/drawing/2014/main" id="{5585FE52-9241-4FD2-91CB-E6E369F94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7" name="Freeform 171">
                <a:extLst>
                  <a:ext uri="{FF2B5EF4-FFF2-40B4-BE49-F238E27FC236}">
                    <a16:creationId xmlns:a16="http://schemas.microsoft.com/office/drawing/2014/main" id="{9E120B35-CF6E-41AA-9054-E4E026285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8" name="Freeform 172">
                <a:extLst>
                  <a:ext uri="{FF2B5EF4-FFF2-40B4-BE49-F238E27FC236}">
                    <a16:creationId xmlns:a16="http://schemas.microsoft.com/office/drawing/2014/main" id="{71D4AD6E-6530-45FE-A6D9-192B94A4F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9" name="Freeform 173">
                <a:extLst>
                  <a:ext uri="{FF2B5EF4-FFF2-40B4-BE49-F238E27FC236}">
                    <a16:creationId xmlns:a16="http://schemas.microsoft.com/office/drawing/2014/main" id="{87388371-6576-4DC3-B952-720B3DC54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0" name="Freeform 174">
                <a:extLst>
                  <a:ext uri="{FF2B5EF4-FFF2-40B4-BE49-F238E27FC236}">
                    <a16:creationId xmlns:a16="http://schemas.microsoft.com/office/drawing/2014/main" id="{D59B69AE-8681-46D0-9E1E-7AA491E8B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1" name="Freeform 175">
                <a:extLst>
                  <a:ext uri="{FF2B5EF4-FFF2-40B4-BE49-F238E27FC236}">
                    <a16:creationId xmlns:a16="http://schemas.microsoft.com/office/drawing/2014/main" id="{099EB817-0EA0-4100-A252-5CC3AFC8E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2" name="Freeform 176">
                <a:extLst>
                  <a:ext uri="{FF2B5EF4-FFF2-40B4-BE49-F238E27FC236}">
                    <a16:creationId xmlns:a16="http://schemas.microsoft.com/office/drawing/2014/main" id="{87286CB9-916F-4D78-8496-C4A0B9BC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3" name="Freeform 177">
                <a:extLst>
                  <a:ext uri="{FF2B5EF4-FFF2-40B4-BE49-F238E27FC236}">
                    <a16:creationId xmlns:a16="http://schemas.microsoft.com/office/drawing/2014/main" id="{00F9648D-7811-451C-94AC-46EFD6428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4" name="Freeform 178">
                <a:extLst>
                  <a:ext uri="{FF2B5EF4-FFF2-40B4-BE49-F238E27FC236}">
                    <a16:creationId xmlns:a16="http://schemas.microsoft.com/office/drawing/2014/main" id="{FD31E2AB-7A67-4A05-96A2-BCF2D2B1E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5" name="Freeform 188">
                <a:extLst>
                  <a:ext uri="{FF2B5EF4-FFF2-40B4-BE49-F238E27FC236}">
                    <a16:creationId xmlns:a16="http://schemas.microsoft.com/office/drawing/2014/main" id="{514767A3-6303-46AD-B1A9-53BAB0B1F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6" name="Freeform 103">
                <a:extLst>
                  <a:ext uri="{FF2B5EF4-FFF2-40B4-BE49-F238E27FC236}">
                    <a16:creationId xmlns:a16="http://schemas.microsoft.com/office/drawing/2014/main" id="{E3920937-4AE5-45FE-8E75-9594B5191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7" name="Freeform 104">
                <a:extLst>
                  <a:ext uri="{FF2B5EF4-FFF2-40B4-BE49-F238E27FC236}">
                    <a16:creationId xmlns:a16="http://schemas.microsoft.com/office/drawing/2014/main" id="{616057E5-5490-49BC-B173-E023E87902B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25" name="AutoShape 25">
              <a:extLst>
                <a:ext uri="{FF2B5EF4-FFF2-40B4-BE49-F238E27FC236}">
                  <a16:creationId xmlns:a16="http://schemas.microsoft.com/office/drawing/2014/main" id="{7F1A921C-9719-4DC5-B185-BBF1000E355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6" name="AutoShape 22">
              <a:extLst>
                <a:ext uri="{FF2B5EF4-FFF2-40B4-BE49-F238E27FC236}">
                  <a16:creationId xmlns:a16="http://schemas.microsoft.com/office/drawing/2014/main" id="{EC220087-7451-43DD-BD20-65578AD305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427" name="Gruppieren 281">
              <a:extLst>
                <a:ext uri="{FF2B5EF4-FFF2-40B4-BE49-F238E27FC236}">
                  <a16:creationId xmlns:a16="http://schemas.microsoft.com/office/drawing/2014/main" id="{3CA05A3F-8E29-46E7-BE48-9DFE67FE035E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28" name="Freeform 156">
                <a:extLst>
                  <a:ext uri="{FF2B5EF4-FFF2-40B4-BE49-F238E27FC236}">
                    <a16:creationId xmlns:a16="http://schemas.microsoft.com/office/drawing/2014/main" id="{BDE7B2B6-7CD1-45F0-9DFD-0F0D3E0702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9" name="Freeform 159">
                <a:extLst>
                  <a:ext uri="{FF2B5EF4-FFF2-40B4-BE49-F238E27FC236}">
                    <a16:creationId xmlns:a16="http://schemas.microsoft.com/office/drawing/2014/main" id="{CE1A5BCA-CFC3-4BD6-9A71-708595C72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0" name="Freeform 160">
                <a:extLst>
                  <a:ext uri="{FF2B5EF4-FFF2-40B4-BE49-F238E27FC236}">
                    <a16:creationId xmlns:a16="http://schemas.microsoft.com/office/drawing/2014/main" id="{BB239762-EAE3-4BCB-9C38-102695294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1" name="Freeform 179">
                <a:extLst>
                  <a:ext uri="{FF2B5EF4-FFF2-40B4-BE49-F238E27FC236}">
                    <a16:creationId xmlns:a16="http://schemas.microsoft.com/office/drawing/2014/main" id="{849ED35B-1C18-41DD-972A-7C183D681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2" name="Freeform 180">
                <a:extLst>
                  <a:ext uri="{FF2B5EF4-FFF2-40B4-BE49-F238E27FC236}">
                    <a16:creationId xmlns:a16="http://schemas.microsoft.com/office/drawing/2014/main" id="{FF340D4A-35EF-4804-865A-2E83E0970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3" name="Freeform 181">
                <a:extLst>
                  <a:ext uri="{FF2B5EF4-FFF2-40B4-BE49-F238E27FC236}">
                    <a16:creationId xmlns:a16="http://schemas.microsoft.com/office/drawing/2014/main" id="{3B7CCAF6-CE70-4DD3-8316-D667EE0B8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4" name="Freeform 182">
                <a:extLst>
                  <a:ext uri="{FF2B5EF4-FFF2-40B4-BE49-F238E27FC236}">
                    <a16:creationId xmlns:a16="http://schemas.microsoft.com/office/drawing/2014/main" id="{71120C50-4C3F-4BF1-A93F-3869D3CC8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5" name="Freeform 183">
                <a:extLst>
                  <a:ext uri="{FF2B5EF4-FFF2-40B4-BE49-F238E27FC236}">
                    <a16:creationId xmlns:a16="http://schemas.microsoft.com/office/drawing/2014/main" id="{E972068B-0B93-4585-BEF8-C9895FED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6" name="Freeform 184">
                <a:extLst>
                  <a:ext uri="{FF2B5EF4-FFF2-40B4-BE49-F238E27FC236}">
                    <a16:creationId xmlns:a16="http://schemas.microsoft.com/office/drawing/2014/main" id="{D8A97576-0027-466F-9EDB-158284B2D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7" name="Freeform 185">
                <a:extLst>
                  <a:ext uri="{FF2B5EF4-FFF2-40B4-BE49-F238E27FC236}">
                    <a16:creationId xmlns:a16="http://schemas.microsoft.com/office/drawing/2014/main" id="{BF71AF69-AA1B-46BA-9F4A-21AE31298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8" name="Freeform 186">
                <a:extLst>
                  <a:ext uri="{FF2B5EF4-FFF2-40B4-BE49-F238E27FC236}">
                    <a16:creationId xmlns:a16="http://schemas.microsoft.com/office/drawing/2014/main" id="{F44B3E23-ED4A-4DC8-8F6D-A3DB92A6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9" name="Freeform 187">
                <a:extLst>
                  <a:ext uri="{FF2B5EF4-FFF2-40B4-BE49-F238E27FC236}">
                    <a16:creationId xmlns:a16="http://schemas.microsoft.com/office/drawing/2014/main" id="{13866A9C-226E-4E10-A9C8-F8F33A805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0" name="Freeform 157">
                <a:extLst>
                  <a:ext uri="{FF2B5EF4-FFF2-40B4-BE49-F238E27FC236}">
                    <a16:creationId xmlns:a16="http://schemas.microsoft.com/office/drawing/2014/main" id="{7675F497-9E57-4E63-B432-3A10B9B2F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1" name="Freeform 158">
                <a:extLst>
                  <a:ext uri="{FF2B5EF4-FFF2-40B4-BE49-F238E27FC236}">
                    <a16:creationId xmlns:a16="http://schemas.microsoft.com/office/drawing/2014/main" id="{FA27C614-70B6-42F7-A7DC-FC4538B7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2" name="Freeform 161">
                <a:extLst>
                  <a:ext uri="{FF2B5EF4-FFF2-40B4-BE49-F238E27FC236}">
                    <a16:creationId xmlns:a16="http://schemas.microsoft.com/office/drawing/2014/main" id="{56DD099E-FBD6-4A92-A008-B2A2A8C3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3" name="Freeform 162">
                <a:extLst>
                  <a:ext uri="{FF2B5EF4-FFF2-40B4-BE49-F238E27FC236}">
                    <a16:creationId xmlns:a16="http://schemas.microsoft.com/office/drawing/2014/main" id="{54EABCAD-306F-4437-B36F-8F354CD49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4" name="Freeform 163">
                <a:extLst>
                  <a:ext uri="{FF2B5EF4-FFF2-40B4-BE49-F238E27FC236}">
                    <a16:creationId xmlns:a16="http://schemas.microsoft.com/office/drawing/2014/main" id="{45A933B5-0C43-4D3F-9795-C37931E70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5" name="Freeform 164">
                <a:extLst>
                  <a:ext uri="{FF2B5EF4-FFF2-40B4-BE49-F238E27FC236}">
                    <a16:creationId xmlns:a16="http://schemas.microsoft.com/office/drawing/2014/main" id="{595D5918-64F9-4080-94E7-9FD3F2EC9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6" name="Freeform 165">
                <a:extLst>
                  <a:ext uri="{FF2B5EF4-FFF2-40B4-BE49-F238E27FC236}">
                    <a16:creationId xmlns:a16="http://schemas.microsoft.com/office/drawing/2014/main" id="{8B1E26FB-E39A-491D-B636-23E4F4A53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7" name="Freeform 166">
                <a:extLst>
                  <a:ext uri="{FF2B5EF4-FFF2-40B4-BE49-F238E27FC236}">
                    <a16:creationId xmlns:a16="http://schemas.microsoft.com/office/drawing/2014/main" id="{66C4BB73-F866-4C38-8B69-594420196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8" name="Freeform 167">
                <a:extLst>
                  <a:ext uri="{FF2B5EF4-FFF2-40B4-BE49-F238E27FC236}">
                    <a16:creationId xmlns:a16="http://schemas.microsoft.com/office/drawing/2014/main" id="{DE654391-9628-4725-B911-DC89A26F7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9" name="Freeform 168">
                <a:extLst>
                  <a:ext uri="{FF2B5EF4-FFF2-40B4-BE49-F238E27FC236}">
                    <a16:creationId xmlns:a16="http://schemas.microsoft.com/office/drawing/2014/main" id="{835EF3D9-872F-4134-A95D-AAED09C7E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0" name="Freeform 169">
                <a:extLst>
                  <a:ext uri="{FF2B5EF4-FFF2-40B4-BE49-F238E27FC236}">
                    <a16:creationId xmlns:a16="http://schemas.microsoft.com/office/drawing/2014/main" id="{2449171C-1133-4DAC-9670-212ABD85D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1" name="Freeform 170">
                <a:extLst>
                  <a:ext uri="{FF2B5EF4-FFF2-40B4-BE49-F238E27FC236}">
                    <a16:creationId xmlns:a16="http://schemas.microsoft.com/office/drawing/2014/main" id="{4D0EC263-51FE-429F-9E2E-D58899E59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2" name="Freeform 171">
                <a:extLst>
                  <a:ext uri="{FF2B5EF4-FFF2-40B4-BE49-F238E27FC236}">
                    <a16:creationId xmlns:a16="http://schemas.microsoft.com/office/drawing/2014/main" id="{DA013C4D-605A-4287-99AB-7B688F55D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3" name="Freeform 172">
                <a:extLst>
                  <a:ext uri="{FF2B5EF4-FFF2-40B4-BE49-F238E27FC236}">
                    <a16:creationId xmlns:a16="http://schemas.microsoft.com/office/drawing/2014/main" id="{F75ADAAB-1943-43F1-B489-E1D02923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4" name="Freeform 173">
                <a:extLst>
                  <a:ext uri="{FF2B5EF4-FFF2-40B4-BE49-F238E27FC236}">
                    <a16:creationId xmlns:a16="http://schemas.microsoft.com/office/drawing/2014/main" id="{115C3CA2-CDC6-49D5-8461-4734729D5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5" name="Freeform 174">
                <a:extLst>
                  <a:ext uri="{FF2B5EF4-FFF2-40B4-BE49-F238E27FC236}">
                    <a16:creationId xmlns:a16="http://schemas.microsoft.com/office/drawing/2014/main" id="{D564E8D7-962D-48F8-8718-D0993E247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6" name="Freeform 175">
                <a:extLst>
                  <a:ext uri="{FF2B5EF4-FFF2-40B4-BE49-F238E27FC236}">
                    <a16:creationId xmlns:a16="http://schemas.microsoft.com/office/drawing/2014/main" id="{50A6F8A9-7735-4B59-862B-6EE732A16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7" name="Freeform 176">
                <a:extLst>
                  <a:ext uri="{FF2B5EF4-FFF2-40B4-BE49-F238E27FC236}">
                    <a16:creationId xmlns:a16="http://schemas.microsoft.com/office/drawing/2014/main" id="{2FD17E0D-AC1F-4D76-999D-5F974B330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8" name="Freeform 177">
                <a:extLst>
                  <a:ext uri="{FF2B5EF4-FFF2-40B4-BE49-F238E27FC236}">
                    <a16:creationId xmlns:a16="http://schemas.microsoft.com/office/drawing/2014/main" id="{3A45DA96-9C63-4FED-A7BA-430B4C9BA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9" name="Freeform 178">
                <a:extLst>
                  <a:ext uri="{FF2B5EF4-FFF2-40B4-BE49-F238E27FC236}">
                    <a16:creationId xmlns:a16="http://schemas.microsoft.com/office/drawing/2014/main" id="{C4EB70C5-1F6F-4C27-8D42-428BE27F4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0" name="Freeform 188">
                <a:extLst>
                  <a:ext uri="{FF2B5EF4-FFF2-40B4-BE49-F238E27FC236}">
                    <a16:creationId xmlns:a16="http://schemas.microsoft.com/office/drawing/2014/main" id="{BEC21F09-7A5B-464A-AE1E-24BED9788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1" name="Freeform 103">
                <a:extLst>
                  <a:ext uri="{FF2B5EF4-FFF2-40B4-BE49-F238E27FC236}">
                    <a16:creationId xmlns:a16="http://schemas.microsoft.com/office/drawing/2014/main" id="{7AE3DE1F-CD2D-40D8-B9C0-70BE9CE90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2" name="Freeform 104">
                <a:extLst>
                  <a:ext uri="{FF2B5EF4-FFF2-40B4-BE49-F238E27FC236}">
                    <a16:creationId xmlns:a16="http://schemas.microsoft.com/office/drawing/2014/main" id="{4AE37A7E-4C1E-4F65-A9C2-83DCCB32EEF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498" name="ZoneTexte 1497">
            <a:extLst>
              <a:ext uri="{FF2B5EF4-FFF2-40B4-BE49-F238E27FC236}">
                <a16:creationId xmlns:a16="http://schemas.microsoft.com/office/drawing/2014/main" id="{3A1E2B78-2A68-4700-B723-D7F4B0376BE5}"/>
              </a:ext>
            </a:extLst>
          </p:cNvPr>
          <p:cNvSpPr txBox="1"/>
          <p:nvPr/>
        </p:nvSpPr>
        <p:spPr>
          <a:xfrm>
            <a:off x="6999839" y="194085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>
                <a:solidFill>
                  <a:srgbClr val="00CC9B"/>
                </a:solidFill>
                <a:latin typeface="Michelin Black" panose="02000000000000000000" pitchFamily="50" charset="0"/>
              </a:rPr>
              <a:t>C</a:t>
            </a:r>
            <a:r>
              <a:rPr lang="fr-FR" sz="800" b="1">
                <a:solidFill>
                  <a:srgbClr val="27509B"/>
                </a:solidFill>
                <a:latin typeface="Michelin Black" panose="02000000000000000000" pitchFamily="50" charset="0"/>
              </a:rPr>
              <a:t>OMMUNITIES</a:t>
            </a:r>
          </a:p>
          <a:p>
            <a:r>
              <a:rPr lang="fr-FR" sz="800" b="1">
                <a:solidFill>
                  <a:srgbClr val="00CC9B"/>
                </a:solidFill>
                <a:latin typeface="Michelin Black" panose="02000000000000000000" pitchFamily="50" charset="0"/>
              </a:rPr>
              <a:t>O</a:t>
            </a:r>
            <a:r>
              <a:rPr lang="fr-FR" sz="800" b="1">
                <a:solidFill>
                  <a:srgbClr val="27509B"/>
                </a:solidFill>
                <a:latin typeface="Michelin Black" panose="02000000000000000000" pitchFamily="50" charset="0"/>
              </a:rPr>
              <a:t>F</a:t>
            </a:r>
          </a:p>
          <a:p>
            <a:r>
              <a:rPr lang="fr-FR" sz="800" b="1">
                <a:solidFill>
                  <a:srgbClr val="00CC9B"/>
                </a:solidFill>
                <a:latin typeface="Michelin Black" panose="02000000000000000000" pitchFamily="50" charset="0"/>
              </a:rPr>
              <a:t>P</a:t>
            </a:r>
            <a:r>
              <a:rPr lang="fr-FR" sz="800" b="1">
                <a:solidFill>
                  <a:srgbClr val="27509B"/>
                </a:solidFill>
                <a:latin typeface="Michelin Black" panose="02000000000000000000" pitchFamily="50" charset="0"/>
              </a:rPr>
              <a:t>ractices</a:t>
            </a:r>
            <a:endParaRPr lang="en-US" sz="800" b="1">
              <a:solidFill>
                <a:srgbClr val="27509B"/>
              </a:solidFill>
              <a:latin typeface="Michelin Black" panose="02000000000000000000" pitchFamily="50" charset="0"/>
            </a:endParaRPr>
          </a:p>
        </p:txBody>
      </p:sp>
      <p:sp>
        <p:nvSpPr>
          <p:cNvPr id="1499" name="ZoneTexte 1498">
            <a:extLst>
              <a:ext uri="{FF2B5EF4-FFF2-40B4-BE49-F238E27FC236}">
                <a16:creationId xmlns:a16="http://schemas.microsoft.com/office/drawing/2014/main" id="{CF434B2F-E7F7-4500-AC7D-2DBF75316083}"/>
              </a:ext>
            </a:extLst>
          </p:cNvPr>
          <p:cNvSpPr txBox="1"/>
          <p:nvPr/>
        </p:nvSpPr>
        <p:spPr>
          <a:xfrm>
            <a:off x="5976778" y="3405580"/>
            <a:ext cx="13461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b="1">
                <a:solidFill>
                  <a:srgbClr val="27509B"/>
                </a:solidFill>
                <a:latin typeface="Michelin Black" panose="02000000000000000000" pitchFamily="50" charset="0"/>
              </a:rPr>
              <a:t>REQUIRES REGULAR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b="1">
                <a:solidFill>
                  <a:srgbClr val="27509B"/>
                </a:solidFill>
                <a:latin typeface="Michelin Black" panose="02000000000000000000" pitchFamily="50" charset="0"/>
              </a:rPr>
              <a:t>AUTONOMY ASSESMENT</a:t>
            </a:r>
          </a:p>
        </p:txBody>
      </p:sp>
      <p:sp>
        <p:nvSpPr>
          <p:cNvPr id="1500" name="ZoneTexte 1499">
            <a:extLst>
              <a:ext uri="{FF2B5EF4-FFF2-40B4-BE49-F238E27FC236}">
                <a16:creationId xmlns:a16="http://schemas.microsoft.com/office/drawing/2014/main" id="{9BBA5CF2-1E5F-4B20-8A73-93F327309511}"/>
              </a:ext>
            </a:extLst>
          </p:cNvPr>
          <p:cNvSpPr txBox="1"/>
          <p:nvPr/>
        </p:nvSpPr>
        <p:spPr>
          <a:xfrm>
            <a:off x="6107387" y="1858812"/>
            <a:ext cx="1266046" cy="1513226"/>
          </a:xfrm>
          <a:prstGeom prst="rect">
            <a:avLst/>
          </a:prstGeom>
          <a:noFill/>
          <a:ln w="76200">
            <a:noFill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fr-FR" sz="1000" b="1">
                <a:solidFill>
                  <a:srgbClr val="00CC9B"/>
                </a:solidFill>
                <a:latin typeface="Michelin SemiBold" panose="02000000000000000000" pitchFamily="50" charset="0"/>
                <a:cs typeface="Aharoni" panose="02010803020104030203" pitchFamily="2" charset="-79"/>
              </a:rPr>
              <a:t>ALIGNMENT </a:t>
            </a:r>
          </a:p>
          <a:p>
            <a:pPr algn="ctr"/>
            <a:r>
              <a:rPr lang="fr-FR" sz="1000" b="1">
                <a:solidFill>
                  <a:srgbClr val="00CC9B"/>
                </a:solidFill>
                <a:latin typeface="Michelin SemiBold" panose="02000000000000000000" pitchFamily="50" charset="0"/>
                <a:cs typeface="Aharoni" panose="02010803020104030203" pitchFamily="2" charset="-79"/>
              </a:rPr>
              <a:t>+</a:t>
            </a:r>
          </a:p>
          <a:p>
            <a:pPr algn="ctr"/>
            <a:r>
              <a:rPr lang="fr-FR" sz="1000" b="1">
                <a:solidFill>
                  <a:srgbClr val="00CC9B"/>
                </a:solidFill>
                <a:latin typeface="Michelin SemiBold" panose="02000000000000000000" pitchFamily="50" charset="0"/>
                <a:cs typeface="Aharoni" panose="02010803020104030203" pitchFamily="2" charset="-79"/>
              </a:rPr>
              <a:t>AUTONOMY </a:t>
            </a:r>
          </a:p>
          <a:p>
            <a:pPr algn="ctr"/>
            <a:r>
              <a:rPr lang="fr-FR" sz="1000" b="1">
                <a:solidFill>
                  <a:srgbClr val="00CC9B"/>
                </a:solidFill>
                <a:latin typeface="Michelin SemiBold" panose="02000000000000000000" pitchFamily="50" charset="0"/>
                <a:cs typeface="Aharoni" panose="02010803020104030203" pitchFamily="2" charset="-79"/>
              </a:rPr>
              <a:t>&gt;</a:t>
            </a:r>
          </a:p>
          <a:p>
            <a:pPr algn="ctr"/>
            <a:r>
              <a:rPr lang="fr-FR" sz="1000" b="1">
                <a:solidFill>
                  <a:srgbClr val="00CC9B"/>
                </a:solidFill>
                <a:latin typeface="Michelin SemiBold" panose="02000000000000000000" pitchFamily="50" charset="0"/>
                <a:cs typeface="Aharoni" panose="02010803020104030203" pitchFamily="2" charset="-79"/>
              </a:rPr>
              <a:t> CONTROL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7116519" y="2762245"/>
            <a:ext cx="2333080" cy="1692572"/>
            <a:chOff x="7971375" y="3384333"/>
            <a:chExt cx="2333080" cy="1692572"/>
          </a:xfrm>
        </p:grpSpPr>
        <p:grpSp>
          <p:nvGrpSpPr>
            <p:cNvPr id="12" name="Groupe 11"/>
            <p:cNvGrpSpPr/>
            <p:nvPr/>
          </p:nvGrpSpPr>
          <p:grpSpPr>
            <a:xfrm>
              <a:off x="7971375" y="3384333"/>
              <a:ext cx="1822046" cy="1692572"/>
              <a:chOff x="7971375" y="3384333"/>
              <a:chExt cx="1822046" cy="1692572"/>
            </a:xfrm>
          </p:grpSpPr>
          <p:sp>
            <p:nvSpPr>
              <p:cNvPr id="1501" name="Rectangle 1500">
                <a:extLst>
                  <a:ext uri="{FF2B5EF4-FFF2-40B4-BE49-F238E27FC236}">
                    <a16:creationId xmlns:a16="http://schemas.microsoft.com/office/drawing/2014/main" id="{8185350D-0D40-4507-A6CC-21C288CDBA41}"/>
                  </a:ext>
                </a:extLst>
              </p:cNvPr>
              <p:cNvSpPr/>
              <p:nvPr/>
            </p:nvSpPr>
            <p:spPr>
              <a:xfrm>
                <a:off x="8272593" y="3708080"/>
                <a:ext cx="1520828" cy="13338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050"/>
              </a:p>
            </p:txBody>
          </p:sp>
          <p:sp>
            <p:nvSpPr>
              <p:cNvPr id="1502" name="ZoneTexte 1501">
                <a:extLst>
                  <a:ext uri="{FF2B5EF4-FFF2-40B4-BE49-F238E27FC236}">
                    <a16:creationId xmlns:a16="http://schemas.microsoft.com/office/drawing/2014/main" id="{71810988-ACB4-4913-9061-3DAE61EE50A6}"/>
                  </a:ext>
                </a:extLst>
              </p:cNvPr>
              <p:cNvSpPr txBox="1"/>
              <p:nvPr/>
            </p:nvSpPr>
            <p:spPr>
              <a:xfrm rot="16200000">
                <a:off x="7395974" y="4266444"/>
                <a:ext cx="135085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>
                    <a:solidFill>
                      <a:srgbClr val="27509B"/>
                    </a:solidFill>
                    <a:latin typeface="Michelin SemiBold" panose="02000000000000000000" pitchFamily="50" charset="0"/>
                    <a:cs typeface="Aharoni" panose="02010803020104030203" pitchFamily="2" charset="-79"/>
                  </a:rPr>
                  <a:t>TEAM AUTONOMY</a:t>
                </a:r>
              </a:p>
            </p:txBody>
          </p:sp>
          <p:sp>
            <p:nvSpPr>
              <p:cNvPr id="1503" name="ZoneTexte 1502">
                <a:extLst>
                  <a:ext uri="{FF2B5EF4-FFF2-40B4-BE49-F238E27FC236}">
                    <a16:creationId xmlns:a16="http://schemas.microsoft.com/office/drawing/2014/main" id="{713DEB79-E6E3-4B56-A576-3DE90ACE3215}"/>
                  </a:ext>
                </a:extLst>
              </p:cNvPr>
              <p:cNvSpPr txBox="1"/>
              <p:nvPr/>
            </p:nvSpPr>
            <p:spPr>
              <a:xfrm>
                <a:off x="8272593" y="3384333"/>
                <a:ext cx="15208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>
                  <a:defRPr sz="2800"/>
                </a:lvl1pPr>
              </a:lstStyle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>
                    <a:solidFill>
                      <a:srgbClr val="27509B"/>
                    </a:solidFill>
                    <a:latin typeface="Michelin SemiBold" panose="02000000000000000000" pitchFamily="50" charset="0"/>
                    <a:cs typeface="Aharoni" panose="02010803020104030203" pitchFamily="2" charset="-79"/>
                  </a:rPr>
                  <a:t>ARCHITECTURE RISK</a:t>
                </a:r>
              </a:p>
            </p:txBody>
          </p:sp>
          <p:cxnSp>
            <p:nvCxnSpPr>
              <p:cNvPr id="1504" name="Connecteur droit 1503">
                <a:extLst>
                  <a:ext uri="{FF2B5EF4-FFF2-40B4-BE49-F238E27FC236}">
                    <a16:creationId xmlns:a16="http://schemas.microsoft.com/office/drawing/2014/main" id="{2D2588FF-2387-40D6-B5E1-3F2131E0E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9101" y="3688312"/>
                <a:ext cx="975938" cy="1243549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5" name="Connecteur droit 1504">
                <a:extLst>
                  <a:ext uri="{FF2B5EF4-FFF2-40B4-BE49-F238E27FC236}">
                    <a16:creationId xmlns:a16="http://schemas.microsoft.com/office/drawing/2014/main" id="{E26A240D-EB1D-403D-AAA8-47F27B1865B5}"/>
                  </a:ext>
                </a:extLst>
              </p:cNvPr>
              <p:cNvCxnSpPr>
                <a:cxnSpLocks/>
                <a:endCxn id="1501" idx="2"/>
              </p:cNvCxnSpPr>
              <p:nvPr/>
            </p:nvCxnSpPr>
            <p:spPr>
              <a:xfrm>
                <a:off x="8272593" y="4015471"/>
                <a:ext cx="760414" cy="102643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6" name="Ellipse 1505">
                <a:extLst>
                  <a:ext uri="{FF2B5EF4-FFF2-40B4-BE49-F238E27FC236}">
                    <a16:creationId xmlns:a16="http://schemas.microsoft.com/office/drawing/2014/main" id="{BE1756A2-8AAB-4FB0-9398-63767E8ECBAB}"/>
                  </a:ext>
                </a:extLst>
              </p:cNvPr>
              <p:cNvSpPr/>
              <p:nvPr/>
            </p:nvSpPr>
            <p:spPr>
              <a:xfrm>
                <a:off x="8413854" y="4637004"/>
                <a:ext cx="170790" cy="141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CC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000" b="1">
                    <a:solidFill>
                      <a:srgbClr val="27509B"/>
                    </a:solidFill>
                  </a:rPr>
                  <a:t>1</a:t>
                </a:r>
              </a:p>
            </p:txBody>
          </p:sp>
          <p:sp>
            <p:nvSpPr>
              <p:cNvPr id="1507" name="Ellipse 1506">
                <a:extLst>
                  <a:ext uri="{FF2B5EF4-FFF2-40B4-BE49-F238E27FC236}">
                    <a16:creationId xmlns:a16="http://schemas.microsoft.com/office/drawing/2014/main" id="{93C78B46-B2EF-44EF-86F1-8D202F9EE710}"/>
                  </a:ext>
                </a:extLst>
              </p:cNvPr>
              <p:cNvSpPr/>
              <p:nvPr/>
            </p:nvSpPr>
            <p:spPr>
              <a:xfrm>
                <a:off x="8597925" y="3994320"/>
                <a:ext cx="170790" cy="1411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CC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000" b="1">
                    <a:solidFill>
                      <a:srgbClr val="27509B"/>
                    </a:solidFill>
                  </a:rPr>
                  <a:t>2</a:t>
                </a:r>
              </a:p>
            </p:txBody>
          </p:sp>
          <p:sp>
            <p:nvSpPr>
              <p:cNvPr id="1508" name="Ellipse 1507">
                <a:extLst>
                  <a:ext uri="{FF2B5EF4-FFF2-40B4-BE49-F238E27FC236}">
                    <a16:creationId xmlns:a16="http://schemas.microsoft.com/office/drawing/2014/main" id="{60CBDD39-BAAC-4B3B-BC1D-261CBDBC648C}"/>
                  </a:ext>
                </a:extLst>
              </p:cNvPr>
              <p:cNvSpPr/>
              <p:nvPr/>
            </p:nvSpPr>
            <p:spPr>
              <a:xfrm>
                <a:off x="9284472" y="3766573"/>
                <a:ext cx="170790" cy="1411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CC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000" b="1">
                    <a:solidFill>
                      <a:srgbClr val="27509B"/>
                    </a:solidFill>
                  </a:rPr>
                  <a:t>3</a:t>
                </a:r>
              </a:p>
            </p:txBody>
          </p:sp>
          <p:sp>
            <p:nvSpPr>
              <p:cNvPr id="1510" name="ZoneTexte 1509">
                <a:extLst>
                  <a:ext uri="{FF2B5EF4-FFF2-40B4-BE49-F238E27FC236}">
                    <a16:creationId xmlns:a16="http://schemas.microsoft.com/office/drawing/2014/main" id="{80536A4D-59EB-44B3-AE08-75C34035CBCF}"/>
                  </a:ext>
                </a:extLst>
              </p:cNvPr>
              <p:cNvSpPr txBox="1"/>
              <p:nvPr/>
            </p:nvSpPr>
            <p:spPr>
              <a:xfrm>
                <a:off x="8495389" y="4135451"/>
                <a:ext cx="10104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FULL STACK </a:t>
                </a:r>
              </a:p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and/or PRODUCT </a:t>
                </a:r>
              </a:p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 b="1">
                    <a:solidFill>
                      <a:srgbClr val="00866E"/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ARCHITECTS EMBEDDED</a:t>
                </a:r>
              </a:p>
            </p:txBody>
          </p:sp>
          <p:sp>
            <p:nvSpPr>
              <p:cNvPr id="1511" name="ZoneTexte 1510">
                <a:extLst>
                  <a:ext uri="{FF2B5EF4-FFF2-40B4-BE49-F238E27FC236}">
                    <a16:creationId xmlns:a16="http://schemas.microsoft.com/office/drawing/2014/main" id="{6A7BF37B-5FC9-49C2-8D52-1B48FCCA4B6E}"/>
                  </a:ext>
                </a:extLst>
              </p:cNvPr>
              <p:cNvSpPr txBox="1"/>
              <p:nvPr/>
            </p:nvSpPr>
            <p:spPr>
              <a:xfrm>
                <a:off x="8224496" y="4769128"/>
                <a:ext cx="89665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TEAM </a:t>
                </a:r>
                <a:r>
                  <a:rPr lang="fr-FR" sz="700" b="1">
                    <a:solidFill>
                      <a:srgbClr val="00866E"/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SQUAD </a:t>
                </a:r>
              </a:p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700" b="1">
                    <a:solidFill>
                      <a:srgbClr val="00866E"/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AUTONOMY</a:t>
                </a:r>
              </a:p>
            </p:txBody>
          </p:sp>
          <p:cxnSp>
            <p:nvCxnSpPr>
              <p:cNvPr id="1512" name="Connecteur droit avec flèche 1511">
                <a:extLst>
                  <a:ext uri="{FF2B5EF4-FFF2-40B4-BE49-F238E27FC236}">
                    <a16:creationId xmlns:a16="http://schemas.microsoft.com/office/drawing/2014/main" id="{A67C36C9-10A9-4BE0-A339-E0115BF30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1816" y="3701850"/>
                <a:ext cx="0" cy="1340050"/>
              </a:xfrm>
              <a:prstGeom prst="straightConnector1">
                <a:avLst/>
              </a:prstGeom>
              <a:ln w="57150">
                <a:solidFill>
                  <a:srgbClr val="00CC9B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3" name="Connecteur droit avec flèche 1512">
                <a:extLst>
                  <a:ext uri="{FF2B5EF4-FFF2-40B4-BE49-F238E27FC236}">
                    <a16:creationId xmlns:a16="http://schemas.microsoft.com/office/drawing/2014/main" id="{3053233F-999C-48A7-8686-2F845FE92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8147" y="3612285"/>
                <a:ext cx="1365274" cy="0"/>
              </a:xfrm>
              <a:prstGeom prst="straightConnector1">
                <a:avLst/>
              </a:prstGeom>
              <a:ln w="57150">
                <a:solidFill>
                  <a:srgbClr val="00CC9B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09" name="ZoneTexte 1508">
              <a:extLst>
                <a:ext uri="{FF2B5EF4-FFF2-40B4-BE49-F238E27FC236}">
                  <a16:creationId xmlns:a16="http://schemas.microsoft.com/office/drawing/2014/main" id="{58DFDC36-5432-43C7-8479-F56C8F56666E}"/>
                </a:ext>
              </a:extLst>
            </p:cNvPr>
            <p:cNvSpPr txBox="1"/>
            <p:nvPr/>
          </p:nvSpPr>
          <p:spPr>
            <a:xfrm>
              <a:off x="9184279" y="3879805"/>
              <a:ext cx="112017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70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MANDATORY </a:t>
              </a:r>
            </a:p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700" b="1">
                  <a:solidFill>
                    <a:srgbClr val="00866E"/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EA STEERING REVIEW</a:t>
              </a:r>
            </a:p>
          </p:txBody>
        </p:sp>
      </p:grpSp>
      <p:sp>
        <p:nvSpPr>
          <p:cNvPr id="527" name="Rectangle 526">
            <a:extLst>
              <a:ext uri="{FF2B5EF4-FFF2-40B4-BE49-F238E27FC236}">
                <a16:creationId xmlns:a16="http://schemas.microsoft.com/office/drawing/2014/main" id="{25A14799-B85B-4D0B-9058-7B5695AE1779}"/>
              </a:ext>
            </a:extLst>
          </p:cNvPr>
          <p:cNvSpPr/>
          <p:nvPr/>
        </p:nvSpPr>
        <p:spPr>
          <a:xfrm>
            <a:off x="3802808" y="4722764"/>
            <a:ext cx="1729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 leadership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collective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id-ID" sz="800">
              <a:solidFill>
                <a:srgbClr val="2650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8" name="TextBox 37">
            <a:extLst>
              <a:ext uri="{FF2B5EF4-FFF2-40B4-BE49-F238E27FC236}">
                <a16:creationId xmlns:a16="http://schemas.microsoft.com/office/drawing/2014/main" id="{51A06484-5C4A-4E61-936C-6F2310771D91}"/>
              </a:ext>
            </a:extLst>
          </p:cNvPr>
          <p:cNvSpPr txBox="1"/>
          <p:nvPr/>
        </p:nvSpPr>
        <p:spPr>
          <a:xfrm>
            <a:off x="3773672" y="4638743"/>
            <a:ext cx="19255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>
                <a:solidFill>
                  <a:srgbClr val="FFC000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Architecture leadership</a:t>
            </a:r>
            <a:endParaRPr lang="id-ID" sz="700" b="1">
              <a:solidFill>
                <a:srgbClr val="FFC000"/>
              </a:solidFill>
              <a:latin typeface="Michelin Black" panose="02000000000000000000" pitchFamily="50" charset="0"/>
              <a:ea typeface="Raleway" panose="020B0003030101060003" pitchFamily="2" charset="0"/>
            </a:endParaRPr>
          </a:p>
        </p:txBody>
      </p:sp>
      <p:pic>
        <p:nvPicPr>
          <p:cNvPr id="529" name="Image 528">
            <a:extLst>
              <a:ext uri="{FF2B5EF4-FFF2-40B4-BE49-F238E27FC236}">
                <a16:creationId xmlns:a16="http://schemas.microsoft.com/office/drawing/2014/main" id="{42F45DC1-DFF2-4B05-83D2-ECE1F1FD6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7" t="9221" r="5197" b="10908"/>
          <a:stretch/>
        </p:blipFill>
        <p:spPr>
          <a:xfrm>
            <a:off x="3893867" y="3988646"/>
            <a:ext cx="1276094" cy="65722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30" name="Rectangle 529">
            <a:extLst>
              <a:ext uri="{FF2B5EF4-FFF2-40B4-BE49-F238E27FC236}">
                <a16:creationId xmlns:a16="http://schemas.microsoft.com/office/drawing/2014/main" id="{F83BBC1A-758E-4394-9D73-3692EAE6C318}"/>
              </a:ext>
            </a:extLst>
          </p:cNvPr>
          <p:cNvSpPr/>
          <p:nvPr/>
        </p:nvSpPr>
        <p:spPr>
          <a:xfrm>
            <a:off x="815778" y="4366643"/>
            <a:ext cx="1429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more the business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 value</a:t>
            </a:r>
            <a:endParaRPr lang="id-ID" sz="800">
              <a:solidFill>
                <a:srgbClr val="2650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1" name="TextBox 35">
            <a:extLst>
              <a:ext uri="{FF2B5EF4-FFF2-40B4-BE49-F238E27FC236}">
                <a16:creationId xmlns:a16="http://schemas.microsoft.com/office/drawing/2014/main" id="{46C1F01C-75EC-4C38-A9F1-EC40D3415432}"/>
              </a:ext>
            </a:extLst>
          </p:cNvPr>
          <p:cNvSpPr txBox="1"/>
          <p:nvPr/>
        </p:nvSpPr>
        <p:spPr>
          <a:xfrm>
            <a:off x="347127" y="4206653"/>
            <a:ext cx="1904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b="1">
                <a:solidFill>
                  <a:schemeClr val="accent5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Business </a:t>
            </a:r>
            <a:r>
              <a:rPr lang="fr-FR" sz="700" b="1" err="1">
                <a:solidFill>
                  <a:schemeClr val="accent5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Knowledge</a:t>
            </a:r>
            <a:endParaRPr lang="id-ID" sz="700" b="1">
              <a:solidFill>
                <a:schemeClr val="accent5"/>
              </a:solidFill>
              <a:latin typeface="Michelin Black" panose="02000000000000000000" pitchFamily="50" charset="0"/>
              <a:ea typeface="Raleway" panose="020B0003030101060003" pitchFamily="2" charset="0"/>
            </a:endParaRPr>
          </a:p>
        </p:txBody>
      </p:sp>
      <p:pic>
        <p:nvPicPr>
          <p:cNvPr id="535" name="Image 534">
            <a:extLst>
              <a:ext uri="{FF2B5EF4-FFF2-40B4-BE49-F238E27FC236}">
                <a16:creationId xmlns:a16="http://schemas.microsoft.com/office/drawing/2014/main" id="{793AC302-AEAB-414C-B9D6-18C7D26F86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2" t="9969" r="4596" b="10766"/>
          <a:stretch/>
        </p:blipFill>
        <p:spPr>
          <a:xfrm>
            <a:off x="1120068" y="1016173"/>
            <a:ext cx="1256202" cy="734996"/>
          </a:xfrm>
          <a:prstGeom prst="rect">
            <a:avLst/>
          </a:prstGeom>
        </p:spPr>
      </p:pic>
      <p:sp>
        <p:nvSpPr>
          <p:cNvPr id="536" name="Rectangle 535">
            <a:extLst>
              <a:ext uri="{FF2B5EF4-FFF2-40B4-BE49-F238E27FC236}">
                <a16:creationId xmlns:a16="http://schemas.microsoft.com/office/drawing/2014/main" id="{38EBBF88-C51F-491A-97FE-36B1C6EA4834}"/>
              </a:ext>
            </a:extLst>
          </p:cNvPr>
          <p:cNvSpPr/>
          <p:nvPr/>
        </p:nvSpPr>
        <p:spPr>
          <a:xfrm>
            <a:off x="54147" y="1923823"/>
            <a:ext cx="1915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dirty="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the </a:t>
            </a:r>
            <a:r>
              <a:rPr lang="fr-FR" sz="800" dirty="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fr-FR" sz="800" dirty="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Architecture, styles and patterns </a:t>
            </a:r>
            <a:r>
              <a:rPr lang="fr-FR" sz="800" dirty="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promoted</a:t>
            </a:r>
            <a:r>
              <a:rPr lang="fr-FR" sz="800" dirty="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the Architecture </a:t>
            </a:r>
            <a:r>
              <a:rPr lang="fr-FR" sz="800" dirty="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endParaRPr lang="id-ID" sz="800" dirty="0">
              <a:solidFill>
                <a:srgbClr val="2650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7" name="TextBox 27">
            <a:extLst>
              <a:ext uri="{FF2B5EF4-FFF2-40B4-BE49-F238E27FC236}">
                <a16:creationId xmlns:a16="http://schemas.microsoft.com/office/drawing/2014/main" id="{4DB4A108-AC53-41B9-86BB-F0D589605A2D}"/>
              </a:ext>
            </a:extLst>
          </p:cNvPr>
          <p:cNvSpPr txBox="1"/>
          <p:nvPr/>
        </p:nvSpPr>
        <p:spPr>
          <a:xfrm>
            <a:off x="232687" y="1791761"/>
            <a:ext cx="1725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700" b="1" err="1">
                <a:solidFill>
                  <a:schemeClr val="accent5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Technical</a:t>
            </a:r>
            <a:r>
              <a:rPr lang="fr-FR" sz="700" b="1">
                <a:solidFill>
                  <a:schemeClr val="accent5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 </a:t>
            </a:r>
            <a:r>
              <a:rPr lang="fr-FR" sz="700" b="1" err="1">
                <a:solidFill>
                  <a:schemeClr val="accent5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Knowledge</a:t>
            </a:r>
            <a:endParaRPr lang="id-ID" sz="700" b="1">
              <a:solidFill>
                <a:schemeClr val="accent5"/>
              </a:solidFill>
              <a:latin typeface="Michelin Black" panose="02000000000000000000" pitchFamily="50" charset="0"/>
              <a:ea typeface="Raleway" panose="020B0003030101060003" pitchFamily="2" charset="0"/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EFBB6475-4C5C-49A0-9C9E-488EE2D75092}"/>
              </a:ext>
            </a:extLst>
          </p:cNvPr>
          <p:cNvSpPr/>
          <p:nvPr/>
        </p:nvSpPr>
        <p:spPr>
          <a:xfrm>
            <a:off x="3545091" y="1300819"/>
            <a:ext cx="1715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able to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empower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new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 put in place architecture </a:t>
            </a:r>
            <a:r>
              <a:rPr lang="fr-FR" sz="800" err="1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rituals</a:t>
            </a:r>
            <a:r>
              <a:rPr lang="fr-FR" sz="800">
                <a:solidFill>
                  <a:srgbClr val="26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relevant new practices </a:t>
            </a:r>
            <a:endParaRPr lang="id-ID" sz="800">
              <a:solidFill>
                <a:srgbClr val="2650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9" name="TextBox 25">
            <a:extLst>
              <a:ext uri="{FF2B5EF4-FFF2-40B4-BE49-F238E27FC236}">
                <a16:creationId xmlns:a16="http://schemas.microsoft.com/office/drawing/2014/main" id="{2AD4E2BF-AF65-40A5-B960-95107A247893}"/>
              </a:ext>
            </a:extLst>
          </p:cNvPr>
          <p:cNvSpPr txBox="1"/>
          <p:nvPr/>
        </p:nvSpPr>
        <p:spPr>
          <a:xfrm>
            <a:off x="3545091" y="1172312"/>
            <a:ext cx="20246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>
                <a:solidFill>
                  <a:srgbClr val="00CC9B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Architecture </a:t>
            </a:r>
            <a:r>
              <a:rPr lang="fr-FR" sz="700" b="1" err="1">
                <a:solidFill>
                  <a:srgbClr val="00CC9B"/>
                </a:solidFill>
                <a:latin typeface="Michelin Black" panose="02000000000000000000" pitchFamily="50" charset="0"/>
                <a:ea typeface="Raleway" panose="020B0003030101060003" pitchFamily="2" charset="0"/>
              </a:rPr>
              <a:t>Skills</a:t>
            </a:r>
            <a:endParaRPr lang="id-ID" sz="700" b="1">
              <a:solidFill>
                <a:srgbClr val="00CC9B"/>
              </a:solidFill>
              <a:latin typeface="Michelin Black" panose="02000000000000000000" pitchFamily="50" charset="0"/>
              <a:ea typeface="Raleway" panose="020B0003030101060003" pitchFamily="2" charset="0"/>
            </a:endParaRPr>
          </a:p>
        </p:txBody>
      </p:sp>
      <p:pic>
        <p:nvPicPr>
          <p:cNvPr id="540" name="Image 539">
            <a:extLst>
              <a:ext uri="{FF2B5EF4-FFF2-40B4-BE49-F238E27FC236}">
                <a16:creationId xmlns:a16="http://schemas.microsoft.com/office/drawing/2014/main" id="{5262AD8B-9735-4BFD-845F-B7EDFD7515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5" t="8713" r="5198" b="11788"/>
          <a:stretch/>
        </p:blipFill>
        <p:spPr>
          <a:xfrm>
            <a:off x="3597372" y="536415"/>
            <a:ext cx="1197483" cy="642079"/>
          </a:xfrm>
          <a:prstGeom prst="rect">
            <a:avLst/>
          </a:prstGeom>
          <a:ln>
            <a:noFill/>
          </a:ln>
        </p:spPr>
      </p:pic>
      <p:sp>
        <p:nvSpPr>
          <p:cNvPr id="541" name="TextBox 17">
            <a:extLst>
              <a:ext uri="{FF2B5EF4-FFF2-40B4-BE49-F238E27FC236}">
                <a16:creationId xmlns:a16="http://schemas.microsoft.com/office/drawing/2014/main" id="{13C73547-504B-4A5A-B89D-CB403891B82C}"/>
              </a:ext>
            </a:extLst>
          </p:cNvPr>
          <p:cNvSpPr txBox="1"/>
          <p:nvPr/>
        </p:nvSpPr>
        <p:spPr>
          <a:xfrm>
            <a:off x="2239060" y="2154772"/>
            <a:ext cx="355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rgbClr val="00B06E"/>
                </a:solidFill>
                <a:latin typeface="Michelin SemiBold" panose="02000000000000000000" pitchFamily="50" charset="0"/>
                <a:cs typeface="Arial" panose="020B0604020202020204" pitchFamily="34" charset="0"/>
              </a:rPr>
              <a:t>The</a:t>
            </a:r>
            <a:r>
              <a:rPr lang="fr-FR" sz="1400" b="1">
                <a:solidFill>
                  <a:srgbClr val="00B06E"/>
                </a:solidFill>
                <a:latin typeface="Michelin Black" panose="02000000000000000000" pitchFamily="50" charset="0"/>
                <a:cs typeface="Arial" panose="020B0604020202020204" pitchFamily="34" charset="0"/>
              </a:rPr>
              <a:t> Architecture </a:t>
            </a:r>
            <a:r>
              <a:rPr lang="fr-FR" sz="1400" b="1" err="1">
                <a:solidFill>
                  <a:srgbClr val="00B06E"/>
                </a:solidFill>
                <a:latin typeface="Michelin Black" panose="02000000000000000000" pitchFamily="50" charset="0"/>
                <a:cs typeface="Arial" panose="020B0604020202020204" pitchFamily="34" charset="0"/>
              </a:rPr>
              <a:t>Academy</a:t>
            </a:r>
            <a:r>
              <a:rPr lang="fr-FR" sz="1400" b="1">
                <a:solidFill>
                  <a:srgbClr val="00B06E"/>
                </a:solidFill>
                <a:latin typeface="Michelin Black" panose="02000000000000000000" pitchFamily="50" charset="0"/>
                <a:cs typeface="Arial" panose="020B0604020202020204" pitchFamily="34" charset="0"/>
              </a:rPr>
              <a:t> </a:t>
            </a:r>
            <a:r>
              <a:rPr lang="fr-FR" sz="1400" b="1" err="1">
                <a:solidFill>
                  <a:srgbClr val="00B06E"/>
                </a:solidFill>
                <a:latin typeface="Michelin SemiBold" panose="02000000000000000000" pitchFamily="50" charset="0"/>
                <a:cs typeface="Arial" panose="020B0604020202020204" pitchFamily="34" charset="0"/>
              </a:rPr>
              <a:t>roadtrip</a:t>
            </a:r>
            <a:endParaRPr lang="id-ID" sz="1400" b="1">
              <a:solidFill>
                <a:srgbClr val="00B06E"/>
              </a:solidFill>
              <a:latin typeface="Michelin SemiBold" panose="02000000000000000000" pitchFamily="50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F01176-FF9A-4725-A6DC-5349770D63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068"/>
          <a:stretch/>
        </p:blipFill>
        <p:spPr>
          <a:xfrm>
            <a:off x="1933190" y="0"/>
            <a:ext cx="1932599" cy="517142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05EEAA28-8C28-4B01-8C92-B198E55A3A41}"/>
              </a:ext>
            </a:extLst>
          </p:cNvPr>
          <p:cNvGrpSpPr/>
          <p:nvPr/>
        </p:nvGrpSpPr>
        <p:grpSpPr>
          <a:xfrm>
            <a:off x="35608" y="-112693"/>
            <a:ext cx="1164077" cy="1678228"/>
            <a:chOff x="-196008" y="-263758"/>
            <a:chExt cx="1902636" cy="277357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0CFF37E-2BB0-41E9-8200-96E71DE701ED}"/>
                </a:ext>
              </a:extLst>
            </p:cNvPr>
            <p:cNvSpPr/>
            <p:nvPr/>
          </p:nvSpPr>
          <p:spPr>
            <a:xfrm>
              <a:off x="-139921" y="-20486"/>
              <a:ext cx="1800000" cy="1800000"/>
            </a:xfrm>
            <a:prstGeom prst="ellipse">
              <a:avLst/>
            </a:prstGeom>
            <a:solidFill>
              <a:srgbClr val="003A5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4D58CAB-36BF-499E-967D-40D485B19A8C}"/>
                </a:ext>
              </a:extLst>
            </p:cNvPr>
            <p:cNvSpPr txBox="1"/>
            <p:nvPr/>
          </p:nvSpPr>
          <p:spPr>
            <a:xfrm>
              <a:off x="-170117" y="1823129"/>
              <a:ext cx="1850850" cy="68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>
                  <a:solidFill>
                    <a:srgbClr val="27509B"/>
                  </a:solidFill>
                  <a:latin typeface="Gotham Rounded Medium" panose="02000000000000000000" pitchFamily="50" charset="0"/>
                  <a:cs typeface="Arial" panose="020B0604020202020204" pitchFamily="34" charset="0"/>
                </a:rPr>
                <a:t>people </a:t>
              </a:r>
              <a:r>
                <a:rPr lang="fr-FR" sz="700" err="1">
                  <a:solidFill>
                    <a:srgbClr val="27509B"/>
                  </a:solidFill>
                  <a:latin typeface="Gotham Rounded Medium" panose="02000000000000000000" pitchFamily="50" charset="0"/>
                  <a:cs typeface="Arial" panose="020B0604020202020204" pitchFamily="34" charset="0"/>
                </a:rPr>
                <a:t>empowerment</a:t>
              </a:r>
              <a:r>
                <a:rPr lang="fr-FR" sz="700">
                  <a:solidFill>
                    <a:srgbClr val="27509B"/>
                  </a:solidFill>
                  <a:latin typeface="Gotham Rounded Medium" panose="02000000000000000000" pitchFamily="50" charset="0"/>
                  <a:cs typeface="Arial" panose="020B0604020202020204" pitchFamily="34" charset="0"/>
                </a:rPr>
                <a:t> and architecture </a:t>
              </a:r>
              <a:r>
                <a:rPr lang="fr-FR" sz="700" err="1">
                  <a:solidFill>
                    <a:srgbClr val="27509B"/>
                  </a:solidFill>
                  <a:latin typeface="Gotham Rounded Medium" panose="02000000000000000000" pitchFamily="50" charset="0"/>
                  <a:cs typeface="Arial" panose="020B0604020202020204" pitchFamily="34" charset="0"/>
                </a:rPr>
                <a:t>skills</a:t>
              </a:r>
              <a:endParaRPr lang="fr-FR" sz="700">
                <a:solidFill>
                  <a:srgbClr val="27509B"/>
                </a:solidFill>
                <a:latin typeface="Gotham Rounded Medium" panose="02000000000000000000" pitchFamily="50" charset="0"/>
                <a:cs typeface="Arial" panose="020B0604020202020204" pitchFamily="34" charset="0"/>
              </a:endParaRP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9F8FF6E-EBCE-4C3D-A011-AD6DA0A2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6008" y="-263758"/>
              <a:ext cx="1902636" cy="1902636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DA2C17B-3EEA-49FD-A66A-760888CBD250}"/>
                </a:ext>
              </a:extLst>
            </p:cNvPr>
            <p:cNvSpPr txBox="1"/>
            <p:nvPr/>
          </p:nvSpPr>
          <p:spPr>
            <a:xfrm>
              <a:off x="-106118" y="1309671"/>
              <a:ext cx="1783837" cy="381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00">
                  <a:solidFill>
                    <a:schemeClr val="bg1"/>
                  </a:solidFill>
                  <a:latin typeface="Gotham Rounded Bold" pitchFamily="50" charset="0"/>
                </a:rPr>
                <a:t>DEVELOP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6C34609C-1DED-4D56-8209-8599D469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10" y="4737038"/>
            <a:ext cx="984199" cy="39937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36C069D-74BF-4C4E-8DA5-DCCF4E5B20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4377" y="4974216"/>
            <a:ext cx="408439" cy="18294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DAA8266-469A-4BF4-9303-D97FCB2C8A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4" y="3424151"/>
            <a:ext cx="1189668" cy="7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0" animBg="1"/>
      <p:bldP spid="1417" grpId="0"/>
      <p:bldP spid="1418" grpId="0"/>
      <p:bldP spid="1419" grpId="0"/>
      <p:bldP spid="1420" grpId="0"/>
      <p:bldP spid="1498" grpId="0"/>
      <p:bldP spid="1499" grpId="0"/>
      <p:bldP spid="150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77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LIDE 1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HAPITR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FIN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C97AAC-D16A-478F-95B1-E9944B8633B3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9f09b4db-7fdb-4a79-a1ce-e7e1d5ac2b17"/>
    <ds:schemaRef ds:uri="e2e26994-5e48-4994-8c16-0b6f61c4bc8a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45BF31-44AE-4465-BECF-E43C8C381D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86FC1D-6AAB-4503-BC7F-BF5F838B5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Affichage à l'écran (16:9)</PresentationFormat>
  <Paragraphs>47</Paragraphs>
  <Slides>1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8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22" baseType="lpstr">
      <vt:lpstr>Arial</vt:lpstr>
      <vt:lpstr>Arial Rounded MT Bold</vt:lpstr>
      <vt:lpstr>Calibri</vt:lpstr>
      <vt:lpstr>Gotham Rounded Bold</vt:lpstr>
      <vt:lpstr>Gotham Rounded Medium</vt:lpstr>
      <vt:lpstr>Lucida Grande</vt:lpstr>
      <vt:lpstr>Michelin</vt:lpstr>
      <vt:lpstr>Michelin Black</vt:lpstr>
      <vt:lpstr>Michelin SemiBold</vt:lpstr>
      <vt:lpstr>Rounded Elegance</vt:lpstr>
      <vt:lpstr>Wingdings</vt:lpstr>
      <vt:lpstr>Wingdings 3</vt:lpstr>
      <vt:lpstr>SLIDE 1</vt:lpstr>
      <vt:lpstr>CHAPITRE</vt:lpstr>
      <vt:lpstr>CONTENU</vt:lpstr>
      <vt:lpstr>FIN</vt:lpstr>
      <vt:lpstr>1_CONTENU</vt:lpstr>
      <vt:lpstr>2_CONTENU</vt:lpstr>
      <vt:lpstr>3_CONTENU</vt:lpstr>
      <vt:lpstr>4_CONTENU</vt:lpstr>
      <vt:lpstr>Diapositive think-cell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a digital Information system EA Steering, March 22nd</dc:title>
  <dc:creator>Nicolas CHEVALIER</dc:creator>
  <cp:lastModifiedBy>nicolas chevalier</cp:lastModifiedBy>
  <cp:revision>2</cp:revision>
  <cp:lastPrinted>2020-01-14T15:27:55Z</cp:lastPrinted>
  <dcterms:modified xsi:type="dcterms:W3CDTF">2020-10-20T16:22:03Z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